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0"/>
  </p:notesMasterIdLst>
  <p:sldIdLst>
    <p:sldId id="256" r:id="rId2"/>
    <p:sldId id="257" r:id="rId3"/>
    <p:sldId id="258" r:id="rId4"/>
    <p:sldId id="259" r:id="rId5"/>
    <p:sldId id="265" r:id="rId6"/>
    <p:sldId id="266" r:id="rId7"/>
    <p:sldId id="267" r:id="rId8"/>
    <p:sldId id="268" r:id="rId9"/>
    <p:sldId id="295" r:id="rId10"/>
    <p:sldId id="269" r:id="rId11"/>
    <p:sldId id="29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92" r:id="rId30"/>
    <p:sldId id="293" r:id="rId31"/>
    <p:sldId id="294" r:id="rId32"/>
    <p:sldId id="297" r:id="rId33"/>
    <p:sldId id="298"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7" autoAdjust="0"/>
  </p:normalViewPr>
  <p:slideViewPr>
    <p:cSldViewPr>
      <p:cViewPr varScale="1">
        <p:scale>
          <a:sx n="79" d="100"/>
          <a:sy n="79" d="100"/>
        </p:scale>
        <p:origin x="-89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DEFB7-F86C-4E35-9405-AD20CB0C4A67}" type="doc">
      <dgm:prSet loTypeId="urn:microsoft.com/office/officeart/2005/8/layout/process1" loCatId="process" qsTypeId="urn:microsoft.com/office/officeart/2005/8/quickstyle/simple1" qsCatId="simple" csTypeId="urn:microsoft.com/office/officeart/2005/8/colors/accent1_2" csCatId="accent1" phldr="0"/>
      <dgm:spPr/>
    </dgm:pt>
    <dgm:pt modelId="{E87628FA-9BCB-4521-A52E-D0A6AF5F841C}" type="pres">
      <dgm:prSet presAssocID="{D7CDEFB7-F86C-4E35-9405-AD20CB0C4A67}" presName="Name0" presStyleCnt="0">
        <dgm:presLayoutVars>
          <dgm:dir/>
          <dgm:resizeHandles val="exact"/>
        </dgm:presLayoutVars>
      </dgm:prSet>
      <dgm:spPr/>
    </dgm:pt>
  </dgm:ptLst>
  <dgm:cxnLst>
    <dgm:cxn modelId="{2E812CCD-5DEB-4809-A1E4-F2EF0E0E2B0A}" type="presOf" srcId="{D7CDEFB7-F86C-4E35-9405-AD20CB0C4A67}" destId="{E87628FA-9BCB-4521-A52E-D0A6AF5F841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BDCA65-FA4A-4FD5-9DEF-910F439E5EB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7D5DB1E-CB56-4C1D-AAE8-7A20747F0E7E}">
      <dgm:prSet phldrT="[Text]" custT="1"/>
      <dgm:spPr/>
      <dgm:t>
        <a:bodyPr/>
        <a:lstStyle/>
        <a:p>
          <a:pPr rtl="1"/>
          <a:r>
            <a:rPr lang="fa-IR" sz="2000" b="1" dirty="0" smtClean="0">
              <a:solidFill>
                <a:schemeClr val="tx1"/>
              </a:solidFill>
              <a:cs typeface="B Nazanin" pitchFamily="2" charset="-78"/>
            </a:rPr>
            <a:t>هدف قرار دادن ماده‌ی مورد نظر توسط لیزر</a:t>
          </a:r>
          <a:endParaRPr lang="en-US" sz="2000" b="1" dirty="0">
            <a:solidFill>
              <a:schemeClr val="tx1"/>
            </a:solidFill>
            <a:cs typeface="B Nazanin" pitchFamily="2" charset="-78"/>
          </a:endParaRPr>
        </a:p>
      </dgm:t>
    </dgm:pt>
    <dgm:pt modelId="{26E4B5D1-8644-4632-A0B0-1D44B8AB391A}" type="parTrans" cxnId="{56B53D48-D26D-46F9-8F4C-70D1314280D1}">
      <dgm:prSet/>
      <dgm:spPr/>
      <dgm:t>
        <a:bodyPr/>
        <a:lstStyle/>
        <a:p>
          <a:endParaRPr lang="en-US"/>
        </a:p>
      </dgm:t>
    </dgm:pt>
    <dgm:pt modelId="{67F0BB3D-E584-4C37-B578-59E6C51652AB}" type="sibTrans" cxnId="{56B53D48-D26D-46F9-8F4C-70D1314280D1}">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6924A572-21B2-4E4F-AAEB-E8441588998A}">
      <dgm:prSet phldrT="[Text]" custT="1"/>
      <dgm:spPr/>
      <dgm:t>
        <a:bodyPr/>
        <a:lstStyle/>
        <a:p>
          <a:pPr rtl="1"/>
          <a:r>
            <a:rPr lang="fa-IR" sz="2000" b="1" dirty="0" smtClean="0">
              <a:solidFill>
                <a:schemeClr val="tx1"/>
              </a:solidFill>
              <a:cs typeface="B Nazanin" pitchFamily="2" charset="-78"/>
            </a:rPr>
            <a:t>وارد </a:t>
          </a:r>
          <a:r>
            <a:rPr lang="fa-IR" sz="2000" b="1" dirty="0" smtClean="0">
              <a:solidFill>
                <a:schemeClr val="tx1"/>
              </a:solidFill>
              <a:cs typeface="B Nazanin" pitchFamily="2" charset="-78"/>
            </a:rPr>
            <a:t>کردن یک سیم خنک‌کننده به داخل محفظه وخنک شدن گاز و تشکیل قطرات بور </a:t>
          </a:r>
          <a:endParaRPr lang="en-US" sz="2000" b="1" dirty="0">
            <a:solidFill>
              <a:schemeClr val="tx1"/>
            </a:solidFill>
            <a:cs typeface="B Nazanin" pitchFamily="2" charset="-78"/>
          </a:endParaRPr>
        </a:p>
      </dgm:t>
    </dgm:pt>
    <dgm:pt modelId="{6C5841FF-C5AA-406B-855C-7A84583677F4}" type="parTrans" cxnId="{28D42E37-59AA-4BE0-BC51-9EDF009C2FED}">
      <dgm:prSet/>
      <dgm:spPr/>
      <dgm:t>
        <a:bodyPr/>
        <a:lstStyle/>
        <a:p>
          <a:endParaRPr lang="en-US"/>
        </a:p>
      </dgm:t>
    </dgm:pt>
    <dgm:pt modelId="{AB998C2B-B37C-4D95-8350-43C3527E1CAF}" type="sibTrans" cxnId="{28D42E37-59AA-4BE0-BC51-9EDF009C2FED}">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33BA61BF-44EB-49C6-903B-6C7D3223730D}">
      <dgm:prSet phldrT="[Text]" custT="1"/>
      <dgm:spPr/>
      <dgm:t>
        <a:bodyPr/>
        <a:lstStyle/>
        <a:p>
          <a:pPr rtl="1"/>
          <a:r>
            <a:rPr lang="fa-IR" sz="2000" b="1" dirty="0" smtClean="0">
              <a:solidFill>
                <a:schemeClr val="tx1"/>
              </a:solidFill>
              <a:cs typeface="B Nazanin" pitchFamily="2" charset="-78"/>
            </a:rPr>
            <a:t>ترکیب قطرات با گاز نیتروژن </a:t>
          </a:r>
          <a:endParaRPr lang="en-US" sz="2000" b="1" dirty="0">
            <a:solidFill>
              <a:schemeClr val="tx1"/>
            </a:solidFill>
            <a:cs typeface="B Nazanin" pitchFamily="2" charset="-78"/>
          </a:endParaRPr>
        </a:p>
      </dgm:t>
    </dgm:pt>
    <dgm:pt modelId="{164DF91C-80BD-4C87-A16A-6FB35FB9E4B1}" type="parTrans" cxnId="{A9F5B402-EE29-4FD9-8BA4-DAA1716F533A}">
      <dgm:prSet/>
      <dgm:spPr/>
      <dgm:t>
        <a:bodyPr/>
        <a:lstStyle/>
        <a:p>
          <a:endParaRPr lang="en-US"/>
        </a:p>
      </dgm:t>
    </dgm:pt>
    <dgm:pt modelId="{78E9E501-859E-435C-8F10-1F06E976A16B}" type="sibTrans" cxnId="{A9F5B402-EE29-4FD9-8BA4-DAA1716F533A}">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A7839523-996C-4047-8F34-F118DC662A06}">
      <dgm:prSet phldrT="[Text]" custT="1"/>
      <dgm:spPr/>
      <dgm:t>
        <a:bodyPr/>
        <a:lstStyle/>
        <a:p>
          <a:pPr rtl="1"/>
          <a:r>
            <a:rPr lang="fa-IR" sz="2000" b="1" dirty="0" smtClean="0">
              <a:solidFill>
                <a:schemeClr val="tx1"/>
              </a:solidFill>
              <a:cs typeface="B Nazanin" pitchFamily="2" charset="-78"/>
            </a:rPr>
            <a:t>تشکیل نانولوله‌های نیترید بور پس از خودآرایی</a:t>
          </a:r>
          <a:endParaRPr lang="en-US" sz="2000" b="1" dirty="0">
            <a:solidFill>
              <a:schemeClr val="tx1"/>
            </a:solidFill>
            <a:cs typeface="B Nazanin" pitchFamily="2" charset="-78"/>
          </a:endParaRPr>
        </a:p>
      </dgm:t>
    </dgm:pt>
    <dgm:pt modelId="{C6B80DC2-2C6E-4F6F-842F-8F1D6A1333AF}" type="parTrans" cxnId="{67E99B32-31AB-4502-B2A4-416C75F9BBF8}">
      <dgm:prSet/>
      <dgm:spPr/>
      <dgm:t>
        <a:bodyPr/>
        <a:lstStyle/>
        <a:p>
          <a:endParaRPr lang="en-US"/>
        </a:p>
      </dgm:t>
    </dgm:pt>
    <dgm:pt modelId="{56F18B1B-CC94-4922-9A75-2FD807D9811B}" type="sibTrans" cxnId="{67E99B32-31AB-4502-B2A4-416C75F9BBF8}">
      <dgm:prSet/>
      <dgm:spPr/>
      <dgm:t>
        <a:bodyPr/>
        <a:lstStyle/>
        <a:p>
          <a:endParaRPr lang="en-US"/>
        </a:p>
      </dgm:t>
    </dgm:pt>
    <dgm:pt modelId="{8ED12F04-038D-497B-A171-4CAC54CFDB84}" type="pres">
      <dgm:prSet presAssocID="{7EBDCA65-FA4A-4FD5-9DEF-910F439E5EB9}" presName="Name0" presStyleCnt="0">
        <dgm:presLayoutVars>
          <dgm:dir/>
          <dgm:resizeHandles val="exact"/>
        </dgm:presLayoutVars>
      </dgm:prSet>
      <dgm:spPr/>
      <dgm:t>
        <a:bodyPr/>
        <a:lstStyle/>
        <a:p>
          <a:endParaRPr lang="en-US"/>
        </a:p>
      </dgm:t>
    </dgm:pt>
    <dgm:pt modelId="{8E8CC06B-C4E5-4830-8906-CA2A387F8015}" type="pres">
      <dgm:prSet presAssocID="{E7D5DB1E-CB56-4C1D-AAE8-7A20747F0E7E}" presName="node" presStyleLbl="node1" presStyleIdx="0" presStyleCnt="4">
        <dgm:presLayoutVars>
          <dgm:bulletEnabled val="1"/>
        </dgm:presLayoutVars>
      </dgm:prSet>
      <dgm:spPr/>
      <dgm:t>
        <a:bodyPr/>
        <a:lstStyle/>
        <a:p>
          <a:endParaRPr lang="en-US"/>
        </a:p>
      </dgm:t>
    </dgm:pt>
    <dgm:pt modelId="{A5B37B5D-8E91-4EBA-A4FD-58F3690DB518}" type="pres">
      <dgm:prSet presAssocID="{67F0BB3D-E584-4C37-B578-59E6C51652AB}" presName="sibTrans" presStyleLbl="sibTrans1D1" presStyleIdx="0" presStyleCnt="3"/>
      <dgm:spPr/>
      <dgm:t>
        <a:bodyPr/>
        <a:lstStyle/>
        <a:p>
          <a:endParaRPr lang="en-US"/>
        </a:p>
      </dgm:t>
    </dgm:pt>
    <dgm:pt modelId="{39479DF1-D592-41E3-BAA3-1ED6EDF593C0}" type="pres">
      <dgm:prSet presAssocID="{67F0BB3D-E584-4C37-B578-59E6C51652AB}" presName="connectorText" presStyleLbl="sibTrans1D1" presStyleIdx="0" presStyleCnt="3"/>
      <dgm:spPr/>
      <dgm:t>
        <a:bodyPr/>
        <a:lstStyle/>
        <a:p>
          <a:endParaRPr lang="en-US"/>
        </a:p>
      </dgm:t>
    </dgm:pt>
    <dgm:pt modelId="{A684B756-A064-4035-9DD9-75D12A622199}" type="pres">
      <dgm:prSet presAssocID="{6924A572-21B2-4E4F-AAEB-E8441588998A}" presName="node" presStyleLbl="node1" presStyleIdx="1" presStyleCnt="4">
        <dgm:presLayoutVars>
          <dgm:bulletEnabled val="1"/>
        </dgm:presLayoutVars>
      </dgm:prSet>
      <dgm:spPr/>
      <dgm:t>
        <a:bodyPr/>
        <a:lstStyle/>
        <a:p>
          <a:endParaRPr lang="en-US"/>
        </a:p>
      </dgm:t>
    </dgm:pt>
    <dgm:pt modelId="{1D99EA6C-6690-4B8B-8D16-420270E8BEED}" type="pres">
      <dgm:prSet presAssocID="{AB998C2B-B37C-4D95-8350-43C3527E1CAF}" presName="sibTrans" presStyleLbl="sibTrans1D1" presStyleIdx="1" presStyleCnt="3"/>
      <dgm:spPr/>
      <dgm:t>
        <a:bodyPr/>
        <a:lstStyle/>
        <a:p>
          <a:endParaRPr lang="en-US"/>
        </a:p>
      </dgm:t>
    </dgm:pt>
    <dgm:pt modelId="{28322D5A-317D-479C-9C60-BA6B0DF2AB8C}" type="pres">
      <dgm:prSet presAssocID="{AB998C2B-B37C-4D95-8350-43C3527E1CAF}" presName="connectorText" presStyleLbl="sibTrans1D1" presStyleIdx="1" presStyleCnt="3"/>
      <dgm:spPr/>
      <dgm:t>
        <a:bodyPr/>
        <a:lstStyle/>
        <a:p>
          <a:endParaRPr lang="en-US"/>
        </a:p>
      </dgm:t>
    </dgm:pt>
    <dgm:pt modelId="{D2F07DBC-7E82-441D-9931-F6E8F84B87C4}" type="pres">
      <dgm:prSet presAssocID="{33BA61BF-44EB-49C6-903B-6C7D3223730D}" presName="node" presStyleLbl="node1" presStyleIdx="2" presStyleCnt="4">
        <dgm:presLayoutVars>
          <dgm:bulletEnabled val="1"/>
        </dgm:presLayoutVars>
      </dgm:prSet>
      <dgm:spPr/>
      <dgm:t>
        <a:bodyPr/>
        <a:lstStyle/>
        <a:p>
          <a:endParaRPr lang="en-US"/>
        </a:p>
      </dgm:t>
    </dgm:pt>
    <dgm:pt modelId="{5774E43E-6B02-4B2B-B42D-E1E45B14937B}" type="pres">
      <dgm:prSet presAssocID="{78E9E501-859E-435C-8F10-1F06E976A16B}" presName="sibTrans" presStyleLbl="sibTrans1D1" presStyleIdx="2" presStyleCnt="3"/>
      <dgm:spPr/>
      <dgm:t>
        <a:bodyPr/>
        <a:lstStyle/>
        <a:p>
          <a:endParaRPr lang="en-US"/>
        </a:p>
      </dgm:t>
    </dgm:pt>
    <dgm:pt modelId="{A17D082B-7679-4395-8AB0-54F8BAE9EB3A}" type="pres">
      <dgm:prSet presAssocID="{78E9E501-859E-435C-8F10-1F06E976A16B}" presName="connectorText" presStyleLbl="sibTrans1D1" presStyleIdx="2" presStyleCnt="3"/>
      <dgm:spPr/>
      <dgm:t>
        <a:bodyPr/>
        <a:lstStyle/>
        <a:p>
          <a:endParaRPr lang="en-US"/>
        </a:p>
      </dgm:t>
    </dgm:pt>
    <dgm:pt modelId="{C76D75CE-0482-4FD2-A5C8-5DDF2418C7CF}" type="pres">
      <dgm:prSet presAssocID="{A7839523-996C-4047-8F34-F118DC662A06}" presName="node" presStyleLbl="node1" presStyleIdx="3" presStyleCnt="4">
        <dgm:presLayoutVars>
          <dgm:bulletEnabled val="1"/>
        </dgm:presLayoutVars>
      </dgm:prSet>
      <dgm:spPr/>
      <dgm:t>
        <a:bodyPr/>
        <a:lstStyle/>
        <a:p>
          <a:endParaRPr lang="en-US"/>
        </a:p>
      </dgm:t>
    </dgm:pt>
  </dgm:ptLst>
  <dgm:cxnLst>
    <dgm:cxn modelId="{2437BD10-FA00-4626-9D29-F32510C9138D}" type="presOf" srcId="{33BA61BF-44EB-49C6-903B-6C7D3223730D}" destId="{D2F07DBC-7E82-441D-9931-F6E8F84B87C4}" srcOrd="0" destOrd="0" presId="urn:microsoft.com/office/officeart/2005/8/layout/bProcess3"/>
    <dgm:cxn modelId="{A9F5B402-EE29-4FD9-8BA4-DAA1716F533A}" srcId="{7EBDCA65-FA4A-4FD5-9DEF-910F439E5EB9}" destId="{33BA61BF-44EB-49C6-903B-6C7D3223730D}" srcOrd="2" destOrd="0" parTransId="{164DF91C-80BD-4C87-A16A-6FB35FB9E4B1}" sibTransId="{78E9E501-859E-435C-8F10-1F06E976A16B}"/>
    <dgm:cxn modelId="{78E73516-0EFA-44D9-8992-75FDD01CFDF6}" type="presOf" srcId="{78E9E501-859E-435C-8F10-1F06E976A16B}" destId="{A17D082B-7679-4395-8AB0-54F8BAE9EB3A}" srcOrd="1" destOrd="0" presId="urn:microsoft.com/office/officeart/2005/8/layout/bProcess3"/>
    <dgm:cxn modelId="{52DA247C-159C-4C9C-AD80-E1759E0777F6}" type="presOf" srcId="{6924A572-21B2-4E4F-AAEB-E8441588998A}" destId="{A684B756-A064-4035-9DD9-75D12A622199}" srcOrd="0" destOrd="0" presId="urn:microsoft.com/office/officeart/2005/8/layout/bProcess3"/>
    <dgm:cxn modelId="{558FF634-AE9E-45BC-97DB-52FC24FA7ABF}" type="presOf" srcId="{AB998C2B-B37C-4D95-8350-43C3527E1CAF}" destId="{28322D5A-317D-479C-9C60-BA6B0DF2AB8C}" srcOrd="1" destOrd="0" presId="urn:microsoft.com/office/officeart/2005/8/layout/bProcess3"/>
    <dgm:cxn modelId="{28D42E37-59AA-4BE0-BC51-9EDF009C2FED}" srcId="{7EBDCA65-FA4A-4FD5-9DEF-910F439E5EB9}" destId="{6924A572-21B2-4E4F-AAEB-E8441588998A}" srcOrd="1" destOrd="0" parTransId="{6C5841FF-C5AA-406B-855C-7A84583677F4}" sibTransId="{AB998C2B-B37C-4D95-8350-43C3527E1CAF}"/>
    <dgm:cxn modelId="{67E99B32-31AB-4502-B2A4-416C75F9BBF8}" srcId="{7EBDCA65-FA4A-4FD5-9DEF-910F439E5EB9}" destId="{A7839523-996C-4047-8F34-F118DC662A06}" srcOrd="3" destOrd="0" parTransId="{C6B80DC2-2C6E-4F6F-842F-8F1D6A1333AF}" sibTransId="{56F18B1B-CC94-4922-9A75-2FD807D9811B}"/>
    <dgm:cxn modelId="{B599CF43-7131-413D-BBDC-F46CAC774B00}" type="presOf" srcId="{67F0BB3D-E584-4C37-B578-59E6C51652AB}" destId="{A5B37B5D-8E91-4EBA-A4FD-58F3690DB518}" srcOrd="0" destOrd="0" presId="urn:microsoft.com/office/officeart/2005/8/layout/bProcess3"/>
    <dgm:cxn modelId="{37643DB8-DA17-4FCD-AD80-012C51263D0E}" type="presOf" srcId="{E7D5DB1E-CB56-4C1D-AAE8-7A20747F0E7E}" destId="{8E8CC06B-C4E5-4830-8906-CA2A387F8015}" srcOrd="0" destOrd="0" presId="urn:microsoft.com/office/officeart/2005/8/layout/bProcess3"/>
    <dgm:cxn modelId="{C7839C4B-F0A0-4C10-9FC8-7239132AAE97}" type="presOf" srcId="{A7839523-996C-4047-8F34-F118DC662A06}" destId="{C76D75CE-0482-4FD2-A5C8-5DDF2418C7CF}" srcOrd="0" destOrd="0" presId="urn:microsoft.com/office/officeart/2005/8/layout/bProcess3"/>
    <dgm:cxn modelId="{56B53D48-D26D-46F9-8F4C-70D1314280D1}" srcId="{7EBDCA65-FA4A-4FD5-9DEF-910F439E5EB9}" destId="{E7D5DB1E-CB56-4C1D-AAE8-7A20747F0E7E}" srcOrd="0" destOrd="0" parTransId="{26E4B5D1-8644-4632-A0B0-1D44B8AB391A}" sibTransId="{67F0BB3D-E584-4C37-B578-59E6C51652AB}"/>
    <dgm:cxn modelId="{E6B3350E-CFB0-432C-9547-BC92182BAE27}" type="presOf" srcId="{7EBDCA65-FA4A-4FD5-9DEF-910F439E5EB9}" destId="{8ED12F04-038D-497B-A171-4CAC54CFDB84}" srcOrd="0" destOrd="0" presId="urn:microsoft.com/office/officeart/2005/8/layout/bProcess3"/>
    <dgm:cxn modelId="{61F5B8F4-F9C3-4063-A407-365AEA4A56FC}" type="presOf" srcId="{AB998C2B-B37C-4D95-8350-43C3527E1CAF}" destId="{1D99EA6C-6690-4B8B-8D16-420270E8BEED}" srcOrd="0" destOrd="0" presId="urn:microsoft.com/office/officeart/2005/8/layout/bProcess3"/>
    <dgm:cxn modelId="{50C6DB6C-8212-42A0-9803-393130932A7D}" type="presOf" srcId="{67F0BB3D-E584-4C37-B578-59E6C51652AB}" destId="{39479DF1-D592-41E3-BAA3-1ED6EDF593C0}" srcOrd="1" destOrd="0" presId="urn:microsoft.com/office/officeart/2005/8/layout/bProcess3"/>
    <dgm:cxn modelId="{BFAE8491-69FF-4182-B67D-6C60CA24B3C5}" type="presOf" srcId="{78E9E501-859E-435C-8F10-1F06E976A16B}" destId="{5774E43E-6B02-4B2B-B42D-E1E45B14937B}" srcOrd="0" destOrd="0" presId="urn:microsoft.com/office/officeart/2005/8/layout/bProcess3"/>
    <dgm:cxn modelId="{15E2C7B3-FFE9-4BF2-B6A2-7B2E5CD35872}" type="presParOf" srcId="{8ED12F04-038D-497B-A171-4CAC54CFDB84}" destId="{8E8CC06B-C4E5-4830-8906-CA2A387F8015}" srcOrd="0" destOrd="0" presId="urn:microsoft.com/office/officeart/2005/8/layout/bProcess3"/>
    <dgm:cxn modelId="{6C27BC2A-91F0-4819-9918-B9A823EEA51A}" type="presParOf" srcId="{8ED12F04-038D-497B-A171-4CAC54CFDB84}" destId="{A5B37B5D-8E91-4EBA-A4FD-58F3690DB518}" srcOrd="1" destOrd="0" presId="urn:microsoft.com/office/officeart/2005/8/layout/bProcess3"/>
    <dgm:cxn modelId="{A6F8C46D-34A1-4D86-92BA-ABE1C94EE694}" type="presParOf" srcId="{A5B37B5D-8E91-4EBA-A4FD-58F3690DB518}" destId="{39479DF1-D592-41E3-BAA3-1ED6EDF593C0}" srcOrd="0" destOrd="0" presId="urn:microsoft.com/office/officeart/2005/8/layout/bProcess3"/>
    <dgm:cxn modelId="{8D137CF6-CF0F-48DB-87A2-163554A52F2F}" type="presParOf" srcId="{8ED12F04-038D-497B-A171-4CAC54CFDB84}" destId="{A684B756-A064-4035-9DD9-75D12A622199}" srcOrd="2" destOrd="0" presId="urn:microsoft.com/office/officeart/2005/8/layout/bProcess3"/>
    <dgm:cxn modelId="{6317672B-C912-4CFA-9987-7B992084A123}" type="presParOf" srcId="{8ED12F04-038D-497B-A171-4CAC54CFDB84}" destId="{1D99EA6C-6690-4B8B-8D16-420270E8BEED}" srcOrd="3" destOrd="0" presId="urn:microsoft.com/office/officeart/2005/8/layout/bProcess3"/>
    <dgm:cxn modelId="{23E114BE-657F-43C7-8C91-572454454956}" type="presParOf" srcId="{1D99EA6C-6690-4B8B-8D16-420270E8BEED}" destId="{28322D5A-317D-479C-9C60-BA6B0DF2AB8C}" srcOrd="0" destOrd="0" presId="urn:microsoft.com/office/officeart/2005/8/layout/bProcess3"/>
    <dgm:cxn modelId="{CF5B545A-C1EB-4EDF-82F9-C29FAC568C60}" type="presParOf" srcId="{8ED12F04-038D-497B-A171-4CAC54CFDB84}" destId="{D2F07DBC-7E82-441D-9931-F6E8F84B87C4}" srcOrd="4" destOrd="0" presId="urn:microsoft.com/office/officeart/2005/8/layout/bProcess3"/>
    <dgm:cxn modelId="{79873F54-B9A6-4715-93BB-3DE02DB30560}" type="presParOf" srcId="{8ED12F04-038D-497B-A171-4CAC54CFDB84}" destId="{5774E43E-6B02-4B2B-B42D-E1E45B14937B}" srcOrd="5" destOrd="0" presId="urn:microsoft.com/office/officeart/2005/8/layout/bProcess3"/>
    <dgm:cxn modelId="{B5A05201-5F55-462D-A35B-AC6A62E41D25}" type="presParOf" srcId="{5774E43E-6B02-4B2B-B42D-E1E45B14937B}" destId="{A17D082B-7679-4395-8AB0-54F8BAE9EB3A}" srcOrd="0" destOrd="0" presId="urn:microsoft.com/office/officeart/2005/8/layout/bProcess3"/>
    <dgm:cxn modelId="{71844788-23ED-46AD-9C1B-CCEAB58727A9}" type="presParOf" srcId="{8ED12F04-038D-497B-A171-4CAC54CFDB84}" destId="{C76D75CE-0482-4FD2-A5C8-5DDF2418C7CF}"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D3191-046D-4CD3-BD1B-216244A23996}" type="doc">
      <dgm:prSet loTypeId="urn:microsoft.com/office/officeart/2005/8/layout/process3" loCatId="process" qsTypeId="urn:microsoft.com/office/officeart/2005/8/quickstyle/simple1" qsCatId="simple" csTypeId="urn:microsoft.com/office/officeart/2005/8/colors/accent1_2" csCatId="accent1" phldr="0"/>
      <dgm:spPr/>
      <dgm:t>
        <a:bodyPr/>
        <a:lstStyle/>
        <a:p>
          <a:endParaRPr lang="en-US"/>
        </a:p>
      </dgm:t>
    </dgm:pt>
    <dgm:pt modelId="{667657DF-EEDC-44F9-97AB-36E53059E93D}" type="pres">
      <dgm:prSet presAssocID="{F2ED3191-046D-4CD3-BD1B-216244A23996}" presName="linearFlow" presStyleCnt="0">
        <dgm:presLayoutVars>
          <dgm:dir/>
          <dgm:animLvl val="lvl"/>
          <dgm:resizeHandles val="exact"/>
        </dgm:presLayoutVars>
      </dgm:prSet>
      <dgm:spPr/>
      <dgm:t>
        <a:bodyPr/>
        <a:lstStyle/>
        <a:p>
          <a:endParaRPr lang="en-US"/>
        </a:p>
      </dgm:t>
    </dgm:pt>
  </dgm:ptLst>
  <dgm:cxnLst>
    <dgm:cxn modelId="{A4747C59-EF54-48C2-801C-1041F735AEB7}" type="presOf" srcId="{F2ED3191-046D-4CD3-BD1B-216244A23996}" destId="{667657DF-EEDC-44F9-97AB-36E53059E93D}" srcOrd="0"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A5F978-D919-416E-A49A-9BAF52E0425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mc:Choice xmlns:a14="http://schemas.microsoft.com/office/drawing/2010/main" Requires="a14">
        <dgm:pt modelId="{AD2ABC9E-7E1E-40AA-8E65-F8DB814D17F6}">
          <dgm:prSet phldrT="[Text]"/>
          <dgm:spPr/>
          <dgm:t>
            <a:bodyPr/>
            <a:lstStyle/>
            <a:p>
              <a:pPr algn="ctr" rtl="1"/>
              <a:r>
                <a:rPr lang="fa-IR" dirty="0" smtClean="0">
                  <a:solidFill>
                    <a:schemeClr val="tx1"/>
                  </a:solidFill>
                  <a:cs typeface="B Nazanin" pitchFamily="2" charset="-78"/>
                </a:rPr>
                <a:t>پخش و مخلوط کردن پودر </a:t>
              </a:r>
              <a:r>
                <a:rPr lang="en-US" dirty="0" smtClean="0">
                  <a:solidFill>
                    <a:schemeClr val="tx1"/>
                  </a:solidFill>
                  <a:cs typeface="B Nazanin" pitchFamily="2" charset="-78"/>
                </a:rPr>
                <a:t>Ti</a:t>
              </a:r>
              <a14:m>
                <m:oMath xmlns:m="http://schemas.openxmlformats.org/officeDocument/2006/math">
                  <m:sSub>
                    <m:sSubPr>
                      <m:ctrlPr>
                        <a:rPr lang="en-US" i="1" smtClean="0">
                          <a:solidFill>
                            <a:schemeClr val="tx1"/>
                          </a:solidFill>
                          <a:latin typeface="Cambria Math"/>
                          <a:cs typeface="B Nazanin" pitchFamily="2" charset="-78"/>
                        </a:rPr>
                      </m:ctrlPr>
                    </m:sSubPr>
                    <m:e>
                      <m:r>
                        <a:rPr lang="en-US" b="0" i="1" smtClean="0">
                          <a:solidFill>
                            <a:schemeClr val="tx1"/>
                          </a:solidFill>
                          <a:latin typeface="Cambria Math"/>
                          <a:cs typeface="B Nazanin" pitchFamily="2" charset="-78"/>
                        </a:rPr>
                        <m:t>𝑂</m:t>
                      </m:r>
                    </m:e>
                    <m:sub>
                      <m:r>
                        <a:rPr lang="en-US" b="0" i="1" smtClean="0">
                          <a:solidFill>
                            <a:schemeClr val="tx1"/>
                          </a:solidFill>
                          <a:latin typeface="Cambria Math"/>
                          <a:cs typeface="B Nazanin" pitchFamily="2" charset="-78"/>
                        </a:rPr>
                        <m:t>2</m:t>
                      </m:r>
                    </m:sub>
                  </m:sSub>
                </m:oMath>
              </a14:m>
              <a:r>
                <a:rPr lang="fa-IR" dirty="0" smtClean="0">
                  <a:solidFill>
                    <a:schemeClr val="tx1"/>
                  </a:solidFill>
                  <a:cs typeface="B Nazanin" pitchFamily="2" charset="-78"/>
                </a:rPr>
                <a:t>در محلول سود یا پتاس</a:t>
              </a:r>
              <a:endParaRPr lang="en-US" dirty="0">
                <a:solidFill>
                  <a:schemeClr val="tx1"/>
                </a:solidFill>
                <a:cs typeface="B Nazanin" pitchFamily="2" charset="-78"/>
              </a:endParaRPr>
            </a:p>
          </dgm:t>
        </dgm:pt>
      </mc:Choice>
      <mc:Fallback>
        <dgm:pt modelId="{AD2ABC9E-7E1E-40AA-8E65-F8DB814D17F6}">
          <dgm:prSet phldrT="[Text]"/>
          <dgm:spPr/>
          <dgm:t>
            <a:bodyPr/>
            <a:lstStyle/>
            <a:p>
              <a:pPr algn="ctr" rtl="1"/>
              <a:r>
                <a:rPr lang="fa-IR" dirty="0" smtClean="0">
                  <a:solidFill>
                    <a:schemeClr val="tx1"/>
                  </a:solidFill>
                  <a:cs typeface="B Nazanin" pitchFamily="2" charset="-78"/>
                </a:rPr>
                <a:t>پخش و مخلوط کردن پودر </a:t>
              </a:r>
              <a:r>
                <a:rPr lang="en-US" dirty="0" smtClean="0">
                  <a:solidFill>
                    <a:schemeClr val="tx1"/>
                  </a:solidFill>
                  <a:cs typeface="B Nazanin" pitchFamily="2" charset="-78"/>
                </a:rPr>
                <a:t>Ti</a:t>
              </a:r>
              <a:r>
                <a:rPr lang="en-US" b="0" i="0" smtClean="0">
                  <a:solidFill>
                    <a:schemeClr val="tx1"/>
                  </a:solidFill>
                  <a:latin typeface="Cambria Math"/>
                  <a:cs typeface="B Nazanin" pitchFamily="2" charset="-78"/>
                </a:rPr>
                <a:t>𝑂_2</a:t>
              </a:r>
              <a:r>
                <a:rPr lang="fa-IR" dirty="0" smtClean="0">
                  <a:solidFill>
                    <a:schemeClr val="tx1"/>
                  </a:solidFill>
                  <a:cs typeface="B Nazanin" pitchFamily="2" charset="-78"/>
                </a:rPr>
                <a:t>در محلول سود یا پتاس</a:t>
              </a:r>
              <a:endParaRPr lang="en-US" dirty="0">
                <a:solidFill>
                  <a:schemeClr val="tx1"/>
                </a:solidFill>
                <a:cs typeface="B Nazanin" pitchFamily="2" charset="-78"/>
              </a:endParaRPr>
            </a:p>
          </dgm:t>
        </dgm:pt>
      </mc:Fallback>
    </mc:AlternateContent>
    <dgm:pt modelId="{F433D86D-E44E-4D87-A9F7-477B8C97AC14}" type="parTrans" cxnId="{00899A31-6B0A-4062-9F7A-E8977081092C}">
      <dgm:prSet/>
      <dgm:spPr/>
      <dgm:t>
        <a:bodyPr/>
        <a:lstStyle/>
        <a:p>
          <a:endParaRPr lang="en-US"/>
        </a:p>
      </dgm:t>
    </dgm:pt>
    <dgm:pt modelId="{C796AF0C-759B-4031-84B4-816DDAE9CD3E}" type="sibTrans" cxnId="{00899A31-6B0A-4062-9F7A-E8977081092C}">
      <dgm:prSet/>
      <dgm:spPr/>
      <dgm:t>
        <a:bodyPr/>
        <a:lstStyle/>
        <a:p>
          <a:pPr algn="ctr" rtl="1"/>
          <a:endParaRPr lang="en-US">
            <a:solidFill>
              <a:schemeClr val="tx1"/>
            </a:solidFill>
            <a:cs typeface="B Nazanin" pitchFamily="2" charset="-78"/>
          </a:endParaRPr>
        </a:p>
      </dgm:t>
    </dgm:pt>
    <dgm:pt modelId="{419D1BAD-FEE2-46D9-BA6F-00308E552305}">
      <dgm:prSet phldrT="[Text]"/>
      <dgm:spPr/>
      <dgm:t>
        <a:bodyPr/>
        <a:lstStyle/>
        <a:p>
          <a:pPr algn="ctr" rtl="1"/>
          <a:r>
            <a:rPr lang="fa-IR" dirty="0" smtClean="0">
              <a:solidFill>
                <a:schemeClr val="tx1"/>
              </a:solidFill>
              <a:cs typeface="B Nazanin" pitchFamily="2" charset="-78"/>
            </a:rPr>
            <a:t>گذاشتن محلول داخل اتو کلاو</a:t>
          </a:r>
          <a:endParaRPr lang="en-US" dirty="0">
            <a:solidFill>
              <a:schemeClr val="tx1"/>
            </a:solidFill>
            <a:cs typeface="B Nazanin" pitchFamily="2" charset="-78"/>
          </a:endParaRPr>
        </a:p>
      </dgm:t>
    </dgm:pt>
    <dgm:pt modelId="{55EA6BEE-39B9-4B60-B3B1-5EC9C122EE2A}" type="parTrans" cxnId="{0D6E31F9-1B0E-4BD9-BF95-ACA115948631}">
      <dgm:prSet/>
      <dgm:spPr/>
      <dgm:t>
        <a:bodyPr/>
        <a:lstStyle/>
        <a:p>
          <a:endParaRPr lang="en-US"/>
        </a:p>
      </dgm:t>
    </dgm:pt>
    <dgm:pt modelId="{E6E4B2B4-B07E-40C2-B72A-7C7BC9CB507E}" type="sibTrans" cxnId="{0D6E31F9-1B0E-4BD9-BF95-ACA115948631}">
      <dgm:prSet/>
      <dgm:spPr/>
      <dgm:t>
        <a:bodyPr/>
        <a:lstStyle/>
        <a:p>
          <a:pPr algn="ctr" rtl="1"/>
          <a:endParaRPr lang="en-US">
            <a:solidFill>
              <a:schemeClr val="tx1"/>
            </a:solidFill>
            <a:cs typeface="B Nazanin" pitchFamily="2" charset="-78"/>
          </a:endParaRPr>
        </a:p>
      </dgm:t>
    </dgm:pt>
    <dgm:pt modelId="{10A8F9D6-17B1-464F-8037-4BF499B592AE}">
      <dgm:prSet phldrT="[Text]"/>
      <dgm:spPr/>
      <dgm:t>
        <a:bodyPr/>
        <a:lstStyle/>
        <a:p>
          <a:pPr algn="ctr" rtl="1"/>
          <a:r>
            <a:rPr lang="fa-IR" dirty="0" smtClean="0">
              <a:solidFill>
                <a:schemeClr val="tx1"/>
              </a:solidFill>
              <a:cs typeface="B Nazanin" pitchFamily="2" charset="-78"/>
            </a:rPr>
            <a:t>انجام شدن واکنش در مدتی معین در دمای ثابت </a:t>
          </a:r>
          <a:endParaRPr lang="en-US" dirty="0">
            <a:solidFill>
              <a:schemeClr val="tx1"/>
            </a:solidFill>
            <a:cs typeface="B Nazanin" pitchFamily="2" charset="-78"/>
          </a:endParaRPr>
        </a:p>
      </dgm:t>
    </dgm:pt>
    <dgm:pt modelId="{6FFD2380-FA4B-43C9-A81C-8C4BEDD5D3E0}" type="parTrans" cxnId="{2DCBCD4B-D0D7-4200-84F6-125B7986C3F0}">
      <dgm:prSet/>
      <dgm:spPr/>
      <dgm:t>
        <a:bodyPr/>
        <a:lstStyle/>
        <a:p>
          <a:endParaRPr lang="en-US"/>
        </a:p>
      </dgm:t>
    </dgm:pt>
    <dgm:pt modelId="{F17DD21D-0F5F-48E4-820F-F07925037448}" type="sibTrans" cxnId="{2DCBCD4B-D0D7-4200-84F6-125B7986C3F0}">
      <dgm:prSet/>
      <dgm:spPr/>
      <dgm:t>
        <a:bodyPr/>
        <a:lstStyle/>
        <a:p>
          <a:pPr algn="ctr" rtl="1"/>
          <a:endParaRPr lang="en-US">
            <a:solidFill>
              <a:schemeClr val="tx1"/>
            </a:solidFill>
            <a:cs typeface="B Nazanin" pitchFamily="2" charset="-78"/>
          </a:endParaRPr>
        </a:p>
      </dgm:t>
    </dgm:pt>
    <dgm:pt modelId="{9B0A4F7C-35CF-4DD7-B32D-CB3C00224FC2}">
      <dgm:prSet phldrT="[Text]"/>
      <dgm:spPr/>
      <dgm:t>
        <a:bodyPr/>
        <a:lstStyle/>
        <a:p>
          <a:pPr algn="ctr" rtl="1"/>
          <a:r>
            <a:rPr lang="fa-IR" dirty="0" smtClean="0">
              <a:solidFill>
                <a:schemeClr val="tx1"/>
              </a:solidFill>
              <a:cs typeface="B Nazanin" pitchFamily="2" charset="-78"/>
            </a:rPr>
            <a:t>اتمام واکنش</a:t>
          </a:r>
          <a:endParaRPr lang="en-US" dirty="0">
            <a:solidFill>
              <a:schemeClr val="tx1"/>
            </a:solidFill>
            <a:cs typeface="B Nazanin" pitchFamily="2" charset="-78"/>
          </a:endParaRPr>
        </a:p>
      </dgm:t>
    </dgm:pt>
    <dgm:pt modelId="{617919B0-67F6-4618-BCBB-1E0822F43A46}" type="parTrans" cxnId="{AB99995F-7D49-423A-8C95-C22FE46B06F1}">
      <dgm:prSet/>
      <dgm:spPr/>
      <dgm:t>
        <a:bodyPr/>
        <a:lstStyle/>
        <a:p>
          <a:endParaRPr lang="en-US"/>
        </a:p>
      </dgm:t>
    </dgm:pt>
    <dgm:pt modelId="{3E874356-A947-4E51-9D67-E696E7A07239}" type="sibTrans" cxnId="{AB99995F-7D49-423A-8C95-C22FE46B06F1}">
      <dgm:prSet/>
      <dgm:spPr/>
      <dgm:t>
        <a:bodyPr/>
        <a:lstStyle/>
        <a:p>
          <a:pPr algn="ctr" rtl="1"/>
          <a:endParaRPr lang="en-US">
            <a:solidFill>
              <a:schemeClr val="tx1"/>
            </a:solidFill>
            <a:cs typeface="B Nazanin" pitchFamily="2" charset="-78"/>
          </a:endParaRPr>
        </a:p>
      </dgm:t>
    </dgm:pt>
    <dgm:pt modelId="{669EA0C6-F457-46A6-827B-CA97E26D4105}">
      <dgm:prSet phldrT="[Text]"/>
      <dgm:spPr/>
      <dgm:t>
        <a:bodyPr/>
        <a:lstStyle/>
        <a:p>
          <a:pPr algn="ctr" rtl="1"/>
          <a:r>
            <a:rPr lang="ar-SA" dirty="0" smtClean="0">
              <a:solidFill>
                <a:schemeClr val="tx1"/>
              </a:solidFill>
              <a:cs typeface="B Nazanin" pitchFamily="2" charset="-78"/>
            </a:rPr>
            <a:t>محلول تا دماي اتاق سرد شود </a:t>
          </a:r>
          <a:endParaRPr lang="en-US" dirty="0">
            <a:solidFill>
              <a:schemeClr val="tx1"/>
            </a:solidFill>
            <a:cs typeface="B Nazanin" pitchFamily="2" charset="-78"/>
          </a:endParaRPr>
        </a:p>
      </dgm:t>
    </dgm:pt>
    <dgm:pt modelId="{5857A0FC-F0DC-48DD-97A3-58CCD2145246}" type="parTrans" cxnId="{DFFE42B9-7641-479A-A90D-1E5532CBDB33}">
      <dgm:prSet/>
      <dgm:spPr/>
      <dgm:t>
        <a:bodyPr/>
        <a:lstStyle/>
        <a:p>
          <a:endParaRPr lang="en-US"/>
        </a:p>
      </dgm:t>
    </dgm:pt>
    <dgm:pt modelId="{C6093F4D-1F44-4AFD-8807-F33DB8BEC37C}" type="sibTrans" cxnId="{DFFE42B9-7641-479A-A90D-1E5532CBDB33}">
      <dgm:prSet/>
      <dgm:spPr/>
      <dgm:t>
        <a:bodyPr/>
        <a:lstStyle/>
        <a:p>
          <a:pPr algn="ctr" rtl="1"/>
          <a:endParaRPr lang="en-US">
            <a:solidFill>
              <a:schemeClr val="tx1"/>
            </a:solidFill>
            <a:cs typeface="B Nazanin" pitchFamily="2" charset="-78"/>
          </a:endParaRPr>
        </a:p>
      </dgm:t>
    </dgm:pt>
    <dgm:pt modelId="{3D4E5EB7-8758-4F46-9DC0-CA6633A46239}">
      <dgm:prSet phldrT="[Text]"/>
      <dgm:spPr/>
      <dgm:t>
        <a:bodyPr/>
        <a:lstStyle/>
        <a:p>
          <a:pPr algn="ctr" rtl="1"/>
          <a:r>
            <a:rPr lang="fa-IR" dirty="0" smtClean="0">
              <a:solidFill>
                <a:schemeClr val="tx1"/>
              </a:solidFill>
              <a:cs typeface="B Nazanin" pitchFamily="2" charset="-78"/>
            </a:rPr>
            <a:t>جدا کردن </a:t>
          </a:r>
          <a:r>
            <a:rPr lang="ar-SA" dirty="0" smtClean="0">
              <a:solidFill>
                <a:schemeClr val="tx1"/>
              </a:solidFill>
              <a:cs typeface="B Nazanin" pitchFamily="2" charset="-78"/>
            </a:rPr>
            <a:t>رسوب سف</a:t>
          </a:r>
          <a:r>
            <a:rPr lang="fa-IR" dirty="0" smtClean="0">
              <a:solidFill>
                <a:schemeClr val="tx1"/>
              </a:solidFill>
              <a:cs typeface="B Nazanin" pitchFamily="2" charset="-78"/>
            </a:rPr>
            <a:t>ید </a:t>
          </a:r>
          <a:r>
            <a:rPr lang="ar-SA" dirty="0" smtClean="0">
              <a:solidFill>
                <a:schemeClr val="tx1"/>
              </a:solidFill>
              <a:cs typeface="B Nazanin" pitchFamily="2" charset="-78"/>
            </a:rPr>
            <a:t>رنگ از محلول</a:t>
          </a:r>
          <a:endParaRPr lang="en-US" dirty="0">
            <a:solidFill>
              <a:schemeClr val="tx1"/>
            </a:solidFill>
            <a:cs typeface="B Nazanin" pitchFamily="2" charset="-78"/>
          </a:endParaRPr>
        </a:p>
      </dgm:t>
    </dgm:pt>
    <dgm:pt modelId="{0236E190-B13F-4B00-90B9-87BAB8017B50}" type="parTrans" cxnId="{D70EAC49-CA74-408C-8107-EC67620CBA15}">
      <dgm:prSet/>
      <dgm:spPr/>
      <dgm:t>
        <a:bodyPr/>
        <a:lstStyle/>
        <a:p>
          <a:endParaRPr lang="en-US"/>
        </a:p>
      </dgm:t>
    </dgm:pt>
    <dgm:pt modelId="{C8CCF85C-1AB5-485F-A660-1FB2CCA7CA88}" type="sibTrans" cxnId="{D70EAC49-CA74-408C-8107-EC67620CBA15}">
      <dgm:prSet/>
      <dgm:spPr/>
      <dgm:t>
        <a:bodyPr/>
        <a:lstStyle/>
        <a:p>
          <a:pPr algn="ctr" rtl="1"/>
          <a:endParaRPr lang="en-US">
            <a:solidFill>
              <a:schemeClr val="tx1"/>
            </a:solidFill>
            <a:cs typeface="B Nazanin" pitchFamily="2" charset="-78"/>
          </a:endParaRPr>
        </a:p>
      </dgm:t>
    </dgm:pt>
    <dgm:pt modelId="{41D7D3ED-E587-4808-B07D-57DD8A071344}">
      <dgm:prSet phldrT="[Text]"/>
      <dgm:spPr/>
      <dgm:t>
        <a:bodyPr/>
        <a:lstStyle/>
        <a:p>
          <a:pPr algn="ctr" rtl="1"/>
          <a:r>
            <a:rPr lang="fa-IR" dirty="0" smtClean="0">
              <a:solidFill>
                <a:schemeClr val="tx1"/>
              </a:solidFill>
              <a:cs typeface="B Nazanin" pitchFamily="2" charset="-78"/>
            </a:rPr>
            <a:t>شستشو </a:t>
          </a:r>
          <a:r>
            <a:rPr lang="ar-SA" dirty="0" smtClean="0">
              <a:solidFill>
                <a:schemeClr val="tx1"/>
              </a:solidFill>
              <a:cs typeface="B Nazanin" pitchFamily="2" charset="-78"/>
            </a:rPr>
            <a:t>توسط آب  مقطر تا </a:t>
          </a:r>
          <a:r>
            <a:rPr lang="fa-IR" dirty="0" smtClean="0">
              <a:solidFill>
                <a:schemeClr val="tx1"/>
              </a:solidFill>
              <a:cs typeface="B Nazanin" pitchFamily="2" charset="-78"/>
            </a:rPr>
            <a:t>رسیدن </a:t>
          </a:r>
          <a:r>
            <a:rPr lang="en-US" dirty="0" smtClean="0">
              <a:solidFill>
                <a:schemeClr val="tx1"/>
              </a:solidFill>
              <a:cs typeface="B Nazanin" pitchFamily="2" charset="-78"/>
            </a:rPr>
            <a:t>PH</a:t>
          </a:r>
          <a:r>
            <a:rPr lang="fa-IR" dirty="0" smtClean="0">
              <a:solidFill>
                <a:schemeClr val="tx1"/>
              </a:solidFill>
              <a:cs typeface="B Nazanin" pitchFamily="2" charset="-78"/>
            </a:rPr>
            <a:t> محلول به 7</a:t>
          </a:r>
          <a:endParaRPr lang="en-US" dirty="0">
            <a:solidFill>
              <a:schemeClr val="tx1"/>
            </a:solidFill>
            <a:cs typeface="B Nazanin" pitchFamily="2" charset="-78"/>
          </a:endParaRPr>
        </a:p>
      </dgm:t>
    </dgm:pt>
    <dgm:pt modelId="{C3ECF6B8-45A3-4879-82F6-DE643582AE7B}" type="parTrans" cxnId="{58446F25-A1A1-44A8-B63C-DC76D408F956}">
      <dgm:prSet/>
      <dgm:spPr/>
      <dgm:t>
        <a:bodyPr/>
        <a:lstStyle/>
        <a:p>
          <a:endParaRPr lang="en-US"/>
        </a:p>
      </dgm:t>
    </dgm:pt>
    <dgm:pt modelId="{7E9AD4E6-8F0C-4C4D-8F81-B3CE38A6FA68}" type="sibTrans" cxnId="{58446F25-A1A1-44A8-B63C-DC76D408F956}">
      <dgm:prSet/>
      <dgm:spPr/>
      <dgm:t>
        <a:bodyPr/>
        <a:lstStyle/>
        <a:p>
          <a:pPr algn="ctr" rtl="1"/>
          <a:endParaRPr lang="en-US">
            <a:solidFill>
              <a:schemeClr val="tx1"/>
            </a:solidFill>
            <a:cs typeface="B Nazanin" pitchFamily="2" charset="-78"/>
          </a:endParaRPr>
        </a:p>
      </dgm:t>
    </dgm:pt>
    <dgm:pt modelId="{F9931472-49A7-4292-A100-4FC458CC164B}">
      <dgm:prSet phldrT="[Text]"/>
      <dgm:spPr/>
      <dgm:t>
        <a:bodyPr/>
        <a:lstStyle/>
        <a:p>
          <a:pPr algn="ctr" rtl="1"/>
          <a:r>
            <a:rPr lang="fa-IR" dirty="0" smtClean="0">
              <a:solidFill>
                <a:schemeClr val="tx1"/>
              </a:solidFill>
              <a:cs typeface="B Nazanin" pitchFamily="2" charset="-78"/>
            </a:rPr>
            <a:t>شسته شدن توسط اسید </a:t>
          </a:r>
          <a:r>
            <a:rPr lang="fa-IR" dirty="0" smtClean="0">
              <a:solidFill>
                <a:schemeClr val="tx1"/>
              </a:solidFill>
              <a:cs typeface="B Nazanin" pitchFamily="2" charset="-78"/>
            </a:rPr>
            <a:t>سولفوریک</a:t>
          </a:r>
          <a:endParaRPr lang="en-US" dirty="0">
            <a:solidFill>
              <a:schemeClr val="tx1"/>
            </a:solidFill>
            <a:cs typeface="B Nazanin" pitchFamily="2" charset="-78"/>
          </a:endParaRPr>
        </a:p>
      </dgm:t>
    </dgm:pt>
    <dgm:pt modelId="{EE3693E0-BDDD-4937-B603-FDACDC0F5E35}" type="parTrans" cxnId="{F79C9794-2A72-4398-BD33-74B3C6431058}">
      <dgm:prSet/>
      <dgm:spPr/>
      <dgm:t>
        <a:bodyPr/>
        <a:lstStyle/>
        <a:p>
          <a:endParaRPr lang="en-US"/>
        </a:p>
      </dgm:t>
    </dgm:pt>
    <dgm:pt modelId="{D6FD9335-C349-4A5F-B30B-972D080B2AC9}" type="sibTrans" cxnId="{F79C9794-2A72-4398-BD33-74B3C6431058}">
      <dgm:prSet/>
      <dgm:spPr/>
      <dgm:t>
        <a:bodyPr/>
        <a:lstStyle/>
        <a:p>
          <a:pPr algn="ctr" rtl="1"/>
          <a:endParaRPr lang="en-US">
            <a:solidFill>
              <a:schemeClr val="tx1"/>
            </a:solidFill>
            <a:cs typeface="B Nazanin" pitchFamily="2" charset="-78"/>
          </a:endParaRPr>
        </a:p>
      </dgm:t>
    </dgm:pt>
    <dgm:pt modelId="{1338DE5E-721F-4A82-AF07-56E9C664CFFC}">
      <dgm:prSet phldrT="[Text]"/>
      <dgm:spPr/>
      <dgm:t>
        <a:bodyPr/>
        <a:lstStyle/>
        <a:p>
          <a:pPr algn="ctr" rtl="1"/>
          <a:r>
            <a:rPr lang="fa-IR" dirty="0" smtClean="0">
              <a:solidFill>
                <a:schemeClr val="tx1"/>
              </a:solidFill>
              <a:cs typeface="B Nazanin" pitchFamily="2" charset="-78"/>
            </a:rPr>
            <a:t>خشک شدن پودر مرطوب  در دمای  80-50 درجه تحت خلا یا اتمسفر هوا </a:t>
          </a:r>
          <a:endParaRPr lang="en-US" dirty="0">
            <a:solidFill>
              <a:schemeClr val="tx1"/>
            </a:solidFill>
            <a:cs typeface="B Nazanin" pitchFamily="2" charset="-78"/>
          </a:endParaRPr>
        </a:p>
      </dgm:t>
    </dgm:pt>
    <dgm:pt modelId="{8D31AEE2-A75F-46B4-9EAA-A5B05E3E43D8}" type="parTrans" cxnId="{F90EBE65-AEB0-4861-A2A8-80645776F46C}">
      <dgm:prSet/>
      <dgm:spPr/>
      <dgm:t>
        <a:bodyPr/>
        <a:lstStyle/>
        <a:p>
          <a:endParaRPr lang="en-US"/>
        </a:p>
      </dgm:t>
    </dgm:pt>
    <dgm:pt modelId="{2596BF14-FC12-46E5-9583-EBEB0FBC3F7D}" type="sibTrans" cxnId="{F90EBE65-AEB0-4861-A2A8-80645776F46C}">
      <dgm:prSet/>
      <dgm:spPr/>
      <dgm:t>
        <a:bodyPr/>
        <a:lstStyle/>
        <a:p>
          <a:endParaRPr lang="en-US"/>
        </a:p>
      </dgm:t>
    </dgm:pt>
    <dgm:pt modelId="{1A225E51-1876-4655-A634-93DCDAE733E1}" type="pres">
      <dgm:prSet presAssocID="{3AA5F978-D919-416E-A49A-9BAF52E04254}" presName="Name0" presStyleCnt="0">
        <dgm:presLayoutVars>
          <dgm:dir/>
          <dgm:resizeHandles/>
        </dgm:presLayoutVars>
      </dgm:prSet>
      <dgm:spPr/>
      <dgm:t>
        <a:bodyPr/>
        <a:lstStyle/>
        <a:p>
          <a:endParaRPr lang="en-US"/>
        </a:p>
      </dgm:t>
    </dgm:pt>
    <dgm:pt modelId="{A1DD1CC9-6A81-41E0-ADDB-C3B5BA58B67F}" type="pres">
      <dgm:prSet presAssocID="{AD2ABC9E-7E1E-40AA-8E65-F8DB814D17F6}" presName="compNode" presStyleCnt="0"/>
      <dgm:spPr/>
    </dgm:pt>
    <dgm:pt modelId="{F7673526-1905-45C8-A5F8-4DDC7F4C8342}" type="pres">
      <dgm:prSet presAssocID="{AD2ABC9E-7E1E-40AA-8E65-F8DB814D17F6}" presName="dummyConnPt" presStyleCnt="0"/>
      <dgm:spPr/>
    </dgm:pt>
    <dgm:pt modelId="{7878C115-99D6-45BD-BBAC-B385B628DE30}" type="pres">
      <dgm:prSet presAssocID="{AD2ABC9E-7E1E-40AA-8E65-F8DB814D17F6}" presName="node" presStyleLbl="node1" presStyleIdx="0" presStyleCnt="9">
        <dgm:presLayoutVars>
          <dgm:bulletEnabled val="1"/>
        </dgm:presLayoutVars>
      </dgm:prSet>
      <dgm:spPr/>
      <dgm:t>
        <a:bodyPr/>
        <a:lstStyle/>
        <a:p>
          <a:endParaRPr lang="en-US"/>
        </a:p>
      </dgm:t>
    </dgm:pt>
    <dgm:pt modelId="{7C473CB0-F843-474F-ABB3-CE1F0987ED21}" type="pres">
      <dgm:prSet presAssocID="{C796AF0C-759B-4031-84B4-816DDAE9CD3E}" presName="sibTrans" presStyleLbl="bgSibTrans2D1" presStyleIdx="0" presStyleCnt="8"/>
      <dgm:spPr/>
      <dgm:t>
        <a:bodyPr/>
        <a:lstStyle/>
        <a:p>
          <a:endParaRPr lang="en-US"/>
        </a:p>
      </dgm:t>
    </dgm:pt>
    <dgm:pt modelId="{5584F697-4425-4484-B858-CDFF2D4BC1E3}" type="pres">
      <dgm:prSet presAssocID="{419D1BAD-FEE2-46D9-BA6F-00308E552305}" presName="compNode" presStyleCnt="0"/>
      <dgm:spPr/>
    </dgm:pt>
    <dgm:pt modelId="{58712D13-C5B4-45D6-A9A2-2151AB71BD25}" type="pres">
      <dgm:prSet presAssocID="{419D1BAD-FEE2-46D9-BA6F-00308E552305}" presName="dummyConnPt" presStyleCnt="0"/>
      <dgm:spPr/>
    </dgm:pt>
    <dgm:pt modelId="{646868C8-4D5A-43B3-9650-71F5A0062841}" type="pres">
      <dgm:prSet presAssocID="{419D1BAD-FEE2-46D9-BA6F-00308E552305}" presName="node" presStyleLbl="node1" presStyleIdx="1" presStyleCnt="9">
        <dgm:presLayoutVars>
          <dgm:bulletEnabled val="1"/>
        </dgm:presLayoutVars>
      </dgm:prSet>
      <dgm:spPr/>
      <dgm:t>
        <a:bodyPr/>
        <a:lstStyle/>
        <a:p>
          <a:endParaRPr lang="en-US"/>
        </a:p>
      </dgm:t>
    </dgm:pt>
    <dgm:pt modelId="{81386D46-76E9-4C64-B0B4-FA87B67AC544}" type="pres">
      <dgm:prSet presAssocID="{E6E4B2B4-B07E-40C2-B72A-7C7BC9CB507E}" presName="sibTrans" presStyleLbl="bgSibTrans2D1" presStyleIdx="1" presStyleCnt="8"/>
      <dgm:spPr/>
      <dgm:t>
        <a:bodyPr/>
        <a:lstStyle/>
        <a:p>
          <a:endParaRPr lang="en-US"/>
        </a:p>
      </dgm:t>
    </dgm:pt>
    <dgm:pt modelId="{5B1DD263-430C-4226-A904-1D84ED810BDB}" type="pres">
      <dgm:prSet presAssocID="{10A8F9D6-17B1-464F-8037-4BF499B592AE}" presName="compNode" presStyleCnt="0"/>
      <dgm:spPr/>
    </dgm:pt>
    <dgm:pt modelId="{8A990DC4-2291-44E4-9220-8FB89033B591}" type="pres">
      <dgm:prSet presAssocID="{10A8F9D6-17B1-464F-8037-4BF499B592AE}" presName="dummyConnPt" presStyleCnt="0"/>
      <dgm:spPr/>
    </dgm:pt>
    <dgm:pt modelId="{FF19B5D7-B26F-4DF6-BD7C-48950FD99FED}" type="pres">
      <dgm:prSet presAssocID="{10A8F9D6-17B1-464F-8037-4BF499B592AE}" presName="node" presStyleLbl="node1" presStyleIdx="2" presStyleCnt="9">
        <dgm:presLayoutVars>
          <dgm:bulletEnabled val="1"/>
        </dgm:presLayoutVars>
      </dgm:prSet>
      <dgm:spPr/>
      <dgm:t>
        <a:bodyPr/>
        <a:lstStyle/>
        <a:p>
          <a:endParaRPr lang="en-US"/>
        </a:p>
      </dgm:t>
    </dgm:pt>
    <dgm:pt modelId="{6BF007FC-AC26-4959-B251-C299CCEDDC79}" type="pres">
      <dgm:prSet presAssocID="{F17DD21D-0F5F-48E4-820F-F07925037448}" presName="sibTrans" presStyleLbl="bgSibTrans2D1" presStyleIdx="2" presStyleCnt="8"/>
      <dgm:spPr/>
      <dgm:t>
        <a:bodyPr/>
        <a:lstStyle/>
        <a:p>
          <a:endParaRPr lang="en-US"/>
        </a:p>
      </dgm:t>
    </dgm:pt>
    <dgm:pt modelId="{A02BF4A7-0188-4C07-AEF3-C0CE27D36A89}" type="pres">
      <dgm:prSet presAssocID="{9B0A4F7C-35CF-4DD7-B32D-CB3C00224FC2}" presName="compNode" presStyleCnt="0"/>
      <dgm:spPr/>
    </dgm:pt>
    <dgm:pt modelId="{0A3BBBD6-D92C-49E8-B13B-B0417784CE69}" type="pres">
      <dgm:prSet presAssocID="{9B0A4F7C-35CF-4DD7-B32D-CB3C00224FC2}" presName="dummyConnPt" presStyleCnt="0"/>
      <dgm:spPr/>
    </dgm:pt>
    <dgm:pt modelId="{64852C85-4897-4D20-B425-FB599A443F4B}" type="pres">
      <dgm:prSet presAssocID="{9B0A4F7C-35CF-4DD7-B32D-CB3C00224FC2}" presName="node" presStyleLbl="node1" presStyleIdx="3" presStyleCnt="9">
        <dgm:presLayoutVars>
          <dgm:bulletEnabled val="1"/>
        </dgm:presLayoutVars>
      </dgm:prSet>
      <dgm:spPr/>
      <dgm:t>
        <a:bodyPr/>
        <a:lstStyle/>
        <a:p>
          <a:endParaRPr lang="en-US"/>
        </a:p>
      </dgm:t>
    </dgm:pt>
    <dgm:pt modelId="{5C4B695D-C2A8-4120-928B-4846ADBDFF2C}" type="pres">
      <dgm:prSet presAssocID="{3E874356-A947-4E51-9D67-E696E7A07239}" presName="sibTrans" presStyleLbl="bgSibTrans2D1" presStyleIdx="3" presStyleCnt="8"/>
      <dgm:spPr/>
      <dgm:t>
        <a:bodyPr/>
        <a:lstStyle/>
        <a:p>
          <a:endParaRPr lang="en-US"/>
        </a:p>
      </dgm:t>
    </dgm:pt>
    <dgm:pt modelId="{A4DE1876-A220-4F8F-B763-03DAD7EB6877}" type="pres">
      <dgm:prSet presAssocID="{669EA0C6-F457-46A6-827B-CA97E26D4105}" presName="compNode" presStyleCnt="0"/>
      <dgm:spPr/>
    </dgm:pt>
    <dgm:pt modelId="{A7752756-EF49-41FD-8117-A6B580C4BD44}" type="pres">
      <dgm:prSet presAssocID="{669EA0C6-F457-46A6-827B-CA97E26D4105}" presName="dummyConnPt" presStyleCnt="0"/>
      <dgm:spPr/>
    </dgm:pt>
    <dgm:pt modelId="{C05B24A9-2469-4421-B0E8-AC931F6AC154}" type="pres">
      <dgm:prSet presAssocID="{669EA0C6-F457-46A6-827B-CA97E26D4105}" presName="node" presStyleLbl="node1" presStyleIdx="4" presStyleCnt="9">
        <dgm:presLayoutVars>
          <dgm:bulletEnabled val="1"/>
        </dgm:presLayoutVars>
      </dgm:prSet>
      <dgm:spPr/>
      <dgm:t>
        <a:bodyPr/>
        <a:lstStyle/>
        <a:p>
          <a:endParaRPr lang="en-US"/>
        </a:p>
      </dgm:t>
    </dgm:pt>
    <dgm:pt modelId="{F97EE5C4-03DD-470F-8B16-6B0B35219A8F}" type="pres">
      <dgm:prSet presAssocID="{C6093F4D-1F44-4AFD-8807-F33DB8BEC37C}" presName="sibTrans" presStyleLbl="bgSibTrans2D1" presStyleIdx="4" presStyleCnt="8"/>
      <dgm:spPr/>
      <dgm:t>
        <a:bodyPr/>
        <a:lstStyle/>
        <a:p>
          <a:endParaRPr lang="en-US"/>
        </a:p>
      </dgm:t>
    </dgm:pt>
    <dgm:pt modelId="{804418C0-A118-4442-9AF7-9338518354C8}" type="pres">
      <dgm:prSet presAssocID="{3D4E5EB7-8758-4F46-9DC0-CA6633A46239}" presName="compNode" presStyleCnt="0"/>
      <dgm:spPr/>
    </dgm:pt>
    <dgm:pt modelId="{A561BD84-2B89-460A-9BD4-2C1DC9322243}" type="pres">
      <dgm:prSet presAssocID="{3D4E5EB7-8758-4F46-9DC0-CA6633A46239}" presName="dummyConnPt" presStyleCnt="0"/>
      <dgm:spPr/>
    </dgm:pt>
    <dgm:pt modelId="{A94CD713-B39E-4BAB-B67B-51D41D3FEFC9}" type="pres">
      <dgm:prSet presAssocID="{3D4E5EB7-8758-4F46-9DC0-CA6633A46239}" presName="node" presStyleLbl="node1" presStyleIdx="5" presStyleCnt="9">
        <dgm:presLayoutVars>
          <dgm:bulletEnabled val="1"/>
        </dgm:presLayoutVars>
      </dgm:prSet>
      <dgm:spPr/>
      <dgm:t>
        <a:bodyPr/>
        <a:lstStyle/>
        <a:p>
          <a:endParaRPr lang="en-US"/>
        </a:p>
      </dgm:t>
    </dgm:pt>
    <dgm:pt modelId="{59C14B7D-4B52-4A18-8327-E201078EA5E5}" type="pres">
      <dgm:prSet presAssocID="{C8CCF85C-1AB5-485F-A660-1FB2CCA7CA88}" presName="sibTrans" presStyleLbl="bgSibTrans2D1" presStyleIdx="5" presStyleCnt="8"/>
      <dgm:spPr/>
      <dgm:t>
        <a:bodyPr/>
        <a:lstStyle/>
        <a:p>
          <a:endParaRPr lang="en-US"/>
        </a:p>
      </dgm:t>
    </dgm:pt>
    <dgm:pt modelId="{C9FFC257-928A-41FE-BC10-E8CF55271FE0}" type="pres">
      <dgm:prSet presAssocID="{41D7D3ED-E587-4808-B07D-57DD8A071344}" presName="compNode" presStyleCnt="0"/>
      <dgm:spPr/>
    </dgm:pt>
    <dgm:pt modelId="{2DBC5D2B-1557-4C17-A442-E1523B3CFEA7}" type="pres">
      <dgm:prSet presAssocID="{41D7D3ED-E587-4808-B07D-57DD8A071344}" presName="dummyConnPt" presStyleCnt="0"/>
      <dgm:spPr/>
    </dgm:pt>
    <dgm:pt modelId="{586D03B1-0849-4E6D-A620-DC7DE7C660FD}" type="pres">
      <dgm:prSet presAssocID="{41D7D3ED-E587-4808-B07D-57DD8A071344}" presName="node" presStyleLbl="node1" presStyleIdx="6" presStyleCnt="9">
        <dgm:presLayoutVars>
          <dgm:bulletEnabled val="1"/>
        </dgm:presLayoutVars>
      </dgm:prSet>
      <dgm:spPr/>
      <dgm:t>
        <a:bodyPr/>
        <a:lstStyle/>
        <a:p>
          <a:endParaRPr lang="en-US"/>
        </a:p>
      </dgm:t>
    </dgm:pt>
    <dgm:pt modelId="{DDF7077A-F029-472A-9918-0B1FE34857A8}" type="pres">
      <dgm:prSet presAssocID="{7E9AD4E6-8F0C-4C4D-8F81-B3CE38A6FA68}" presName="sibTrans" presStyleLbl="bgSibTrans2D1" presStyleIdx="6" presStyleCnt="8"/>
      <dgm:spPr/>
      <dgm:t>
        <a:bodyPr/>
        <a:lstStyle/>
        <a:p>
          <a:endParaRPr lang="en-US"/>
        </a:p>
      </dgm:t>
    </dgm:pt>
    <dgm:pt modelId="{B0F91B29-540C-4B3B-869B-C35E5E7BAFD4}" type="pres">
      <dgm:prSet presAssocID="{F9931472-49A7-4292-A100-4FC458CC164B}" presName="compNode" presStyleCnt="0"/>
      <dgm:spPr/>
    </dgm:pt>
    <dgm:pt modelId="{0EE58356-64E6-4D26-98E2-374DE7120203}" type="pres">
      <dgm:prSet presAssocID="{F9931472-49A7-4292-A100-4FC458CC164B}" presName="dummyConnPt" presStyleCnt="0"/>
      <dgm:spPr/>
    </dgm:pt>
    <dgm:pt modelId="{FAA04925-2A3C-4D07-B735-596359C6FA48}" type="pres">
      <dgm:prSet presAssocID="{F9931472-49A7-4292-A100-4FC458CC164B}" presName="node" presStyleLbl="node1" presStyleIdx="7" presStyleCnt="9">
        <dgm:presLayoutVars>
          <dgm:bulletEnabled val="1"/>
        </dgm:presLayoutVars>
      </dgm:prSet>
      <dgm:spPr/>
      <dgm:t>
        <a:bodyPr/>
        <a:lstStyle/>
        <a:p>
          <a:endParaRPr lang="en-US"/>
        </a:p>
      </dgm:t>
    </dgm:pt>
    <dgm:pt modelId="{12643DF0-115D-47CB-86FC-5F8E560725FE}" type="pres">
      <dgm:prSet presAssocID="{D6FD9335-C349-4A5F-B30B-972D080B2AC9}" presName="sibTrans" presStyleLbl="bgSibTrans2D1" presStyleIdx="7" presStyleCnt="8"/>
      <dgm:spPr/>
      <dgm:t>
        <a:bodyPr/>
        <a:lstStyle/>
        <a:p>
          <a:endParaRPr lang="en-US"/>
        </a:p>
      </dgm:t>
    </dgm:pt>
    <dgm:pt modelId="{99B0CC2F-1097-4C6C-9E83-DE78401B3DA0}" type="pres">
      <dgm:prSet presAssocID="{1338DE5E-721F-4A82-AF07-56E9C664CFFC}" presName="compNode" presStyleCnt="0"/>
      <dgm:spPr/>
    </dgm:pt>
    <dgm:pt modelId="{59467944-CB37-45BF-985F-8C25B3176CC6}" type="pres">
      <dgm:prSet presAssocID="{1338DE5E-721F-4A82-AF07-56E9C664CFFC}" presName="dummyConnPt" presStyleCnt="0"/>
      <dgm:spPr/>
    </dgm:pt>
    <dgm:pt modelId="{8DDD5D0D-0AE1-43C2-9197-9C0BEEFC0D56}" type="pres">
      <dgm:prSet presAssocID="{1338DE5E-721F-4A82-AF07-56E9C664CFFC}" presName="node" presStyleLbl="node1" presStyleIdx="8" presStyleCnt="9">
        <dgm:presLayoutVars>
          <dgm:bulletEnabled val="1"/>
        </dgm:presLayoutVars>
      </dgm:prSet>
      <dgm:spPr/>
      <dgm:t>
        <a:bodyPr/>
        <a:lstStyle/>
        <a:p>
          <a:endParaRPr lang="en-US"/>
        </a:p>
      </dgm:t>
    </dgm:pt>
  </dgm:ptLst>
  <dgm:cxnLst>
    <dgm:cxn modelId="{7EE3CDED-1B0D-4787-B46A-6F9716B8ACE4}" type="presOf" srcId="{E6E4B2B4-B07E-40C2-B72A-7C7BC9CB507E}" destId="{81386D46-76E9-4C64-B0B4-FA87B67AC544}" srcOrd="0" destOrd="0" presId="urn:microsoft.com/office/officeart/2005/8/layout/bProcess4"/>
    <dgm:cxn modelId="{E672E411-CCA8-4E60-A8AD-A321A97813DE}" type="presOf" srcId="{3AA5F978-D919-416E-A49A-9BAF52E04254}" destId="{1A225E51-1876-4655-A634-93DCDAE733E1}" srcOrd="0" destOrd="0" presId="urn:microsoft.com/office/officeart/2005/8/layout/bProcess4"/>
    <dgm:cxn modelId="{C33ACEB7-AEF1-4636-BA04-856C63381BEE}" type="presOf" srcId="{10A8F9D6-17B1-464F-8037-4BF499B592AE}" destId="{FF19B5D7-B26F-4DF6-BD7C-48950FD99FED}" srcOrd="0" destOrd="0" presId="urn:microsoft.com/office/officeart/2005/8/layout/bProcess4"/>
    <dgm:cxn modelId="{01E960A4-4571-40CC-B45F-5278AC6169F7}" type="presOf" srcId="{7E9AD4E6-8F0C-4C4D-8F81-B3CE38A6FA68}" destId="{DDF7077A-F029-472A-9918-0B1FE34857A8}" srcOrd="0" destOrd="0" presId="urn:microsoft.com/office/officeart/2005/8/layout/bProcess4"/>
    <dgm:cxn modelId="{FE294D5B-31DC-4511-AFBC-82267C54A0CB}" type="presOf" srcId="{AD2ABC9E-7E1E-40AA-8E65-F8DB814D17F6}" destId="{7878C115-99D6-45BD-BBAC-B385B628DE30}" srcOrd="0" destOrd="0" presId="urn:microsoft.com/office/officeart/2005/8/layout/bProcess4"/>
    <dgm:cxn modelId="{AB99995F-7D49-423A-8C95-C22FE46B06F1}" srcId="{3AA5F978-D919-416E-A49A-9BAF52E04254}" destId="{9B0A4F7C-35CF-4DD7-B32D-CB3C00224FC2}" srcOrd="3" destOrd="0" parTransId="{617919B0-67F6-4618-BCBB-1E0822F43A46}" sibTransId="{3E874356-A947-4E51-9D67-E696E7A07239}"/>
    <dgm:cxn modelId="{E0625572-F17E-4FFD-98E0-691E099987AB}" type="presOf" srcId="{669EA0C6-F457-46A6-827B-CA97E26D4105}" destId="{C05B24A9-2469-4421-B0E8-AC931F6AC154}" srcOrd="0" destOrd="0" presId="urn:microsoft.com/office/officeart/2005/8/layout/bProcess4"/>
    <dgm:cxn modelId="{FBDB1C8D-4858-4C95-9A18-73D2FDF2436E}" type="presOf" srcId="{C8CCF85C-1AB5-485F-A660-1FB2CCA7CA88}" destId="{59C14B7D-4B52-4A18-8327-E201078EA5E5}" srcOrd="0" destOrd="0" presId="urn:microsoft.com/office/officeart/2005/8/layout/bProcess4"/>
    <dgm:cxn modelId="{6BDA05C0-24C4-495F-8A0C-68785B451AD8}" type="presOf" srcId="{1338DE5E-721F-4A82-AF07-56E9C664CFFC}" destId="{8DDD5D0D-0AE1-43C2-9197-9C0BEEFC0D56}" srcOrd="0" destOrd="0" presId="urn:microsoft.com/office/officeart/2005/8/layout/bProcess4"/>
    <dgm:cxn modelId="{146AA881-E420-4E9B-A970-E0DEAF5524EA}" type="presOf" srcId="{F9931472-49A7-4292-A100-4FC458CC164B}" destId="{FAA04925-2A3C-4D07-B735-596359C6FA48}" srcOrd="0" destOrd="0" presId="urn:microsoft.com/office/officeart/2005/8/layout/bProcess4"/>
    <dgm:cxn modelId="{4E8A94E3-13BD-4CD8-927A-2F0BE65A5DE1}" type="presOf" srcId="{C796AF0C-759B-4031-84B4-816DDAE9CD3E}" destId="{7C473CB0-F843-474F-ABB3-CE1F0987ED21}" srcOrd="0" destOrd="0" presId="urn:microsoft.com/office/officeart/2005/8/layout/bProcess4"/>
    <dgm:cxn modelId="{79A8FDE6-A77C-4063-A622-96783A1C5AF3}" type="presOf" srcId="{C6093F4D-1F44-4AFD-8807-F33DB8BEC37C}" destId="{F97EE5C4-03DD-470F-8B16-6B0B35219A8F}" srcOrd="0" destOrd="0" presId="urn:microsoft.com/office/officeart/2005/8/layout/bProcess4"/>
    <dgm:cxn modelId="{D70EAC49-CA74-408C-8107-EC67620CBA15}" srcId="{3AA5F978-D919-416E-A49A-9BAF52E04254}" destId="{3D4E5EB7-8758-4F46-9DC0-CA6633A46239}" srcOrd="5" destOrd="0" parTransId="{0236E190-B13F-4B00-90B9-87BAB8017B50}" sibTransId="{C8CCF85C-1AB5-485F-A660-1FB2CCA7CA88}"/>
    <dgm:cxn modelId="{E21731E2-E78C-4AA6-A0ED-C2604E75E243}" type="presOf" srcId="{D6FD9335-C349-4A5F-B30B-972D080B2AC9}" destId="{12643DF0-115D-47CB-86FC-5F8E560725FE}" srcOrd="0" destOrd="0" presId="urn:microsoft.com/office/officeart/2005/8/layout/bProcess4"/>
    <dgm:cxn modelId="{0D6E31F9-1B0E-4BD9-BF95-ACA115948631}" srcId="{3AA5F978-D919-416E-A49A-9BAF52E04254}" destId="{419D1BAD-FEE2-46D9-BA6F-00308E552305}" srcOrd="1" destOrd="0" parTransId="{55EA6BEE-39B9-4B60-B3B1-5EC9C122EE2A}" sibTransId="{E6E4B2B4-B07E-40C2-B72A-7C7BC9CB507E}"/>
    <dgm:cxn modelId="{750BC098-2EF8-42D5-AC02-DA7AFB51D7E1}" type="presOf" srcId="{3D4E5EB7-8758-4F46-9DC0-CA6633A46239}" destId="{A94CD713-B39E-4BAB-B67B-51D41D3FEFC9}" srcOrd="0" destOrd="0" presId="urn:microsoft.com/office/officeart/2005/8/layout/bProcess4"/>
    <dgm:cxn modelId="{DFFE42B9-7641-479A-A90D-1E5532CBDB33}" srcId="{3AA5F978-D919-416E-A49A-9BAF52E04254}" destId="{669EA0C6-F457-46A6-827B-CA97E26D4105}" srcOrd="4" destOrd="0" parTransId="{5857A0FC-F0DC-48DD-97A3-58CCD2145246}" sibTransId="{C6093F4D-1F44-4AFD-8807-F33DB8BEC37C}"/>
    <dgm:cxn modelId="{F90EBE65-AEB0-4861-A2A8-80645776F46C}" srcId="{3AA5F978-D919-416E-A49A-9BAF52E04254}" destId="{1338DE5E-721F-4A82-AF07-56E9C664CFFC}" srcOrd="8" destOrd="0" parTransId="{8D31AEE2-A75F-46B4-9EAA-A5B05E3E43D8}" sibTransId="{2596BF14-FC12-46E5-9583-EBEB0FBC3F7D}"/>
    <dgm:cxn modelId="{E2764978-86FA-4C14-800D-439641D54D20}" type="presOf" srcId="{419D1BAD-FEE2-46D9-BA6F-00308E552305}" destId="{646868C8-4D5A-43B3-9650-71F5A0062841}" srcOrd="0" destOrd="0" presId="urn:microsoft.com/office/officeart/2005/8/layout/bProcess4"/>
    <dgm:cxn modelId="{58446F25-A1A1-44A8-B63C-DC76D408F956}" srcId="{3AA5F978-D919-416E-A49A-9BAF52E04254}" destId="{41D7D3ED-E587-4808-B07D-57DD8A071344}" srcOrd="6" destOrd="0" parTransId="{C3ECF6B8-45A3-4879-82F6-DE643582AE7B}" sibTransId="{7E9AD4E6-8F0C-4C4D-8F81-B3CE38A6FA68}"/>
    <dgm:cxn modelId="{2DCBCD4B-D0D7-4200-84F6-125B7986C3F0}" srcId="{3AA5F978-D919-416E-A49A-9BAF52E04254}" destId="{10A8F9D6-17B1-464F-8037-4BF499B592AE}" srcOrd="2" destOrd="0" parTransId="{6FFD2380-FA4B-43C9-A81C-8C4BEDD5D3E0}" sibTransId="{F17DD21D-0F5F-48E4-820F-F07925037448}"/>
    <dgm:cxn modelId="{4E881875-6CBA-4DAB-B513-FF07183A3D63}" type="presOf" srcId="{3E874356-A947-4E51-9D67-E696E7A07239}" destId="{5C4B695D-C2A8-4120-928B-4846ADBDFF2C}" srcOrd="0" destOrd="0" presId="urn:microsoft.com/office/officeart/2005/8/layout/bProcess4"/>
    <dgm:cxn modelId="{151F1A68-5B86-4324-90DA-88AC4074F31C}" type="presOf" srcId="{9B0A4F7C-35CF-4DD7-B32D-CB3C00224FC2}" destId="{64852C85-4897-4D20-B425-FB599A443F4B}" srcOrd="0" destOrd="0" presId="urn:microsoft.com/office/officeart/2005/8/layout/bProcess4"/>
    <dgm:cxn modelId="{00899A31-6B0A-4062-9F7A-E8977081092C}" srcId="{3AA5F978-D919-416E-A49A-9BAF52E04254}" destId="{AD2ABC9E-7E1E-40AA-8E65-F8DB814D17F6}" srcOrd="0" destOrd="0" parTransId="{F433D86D-E44E-4D87-A9F7-477B8C97AC14}" sibTransId="{C796AF0C-759B-4031-84B4-816DDAE9CD3E}"/>
    <dgm:cxn modelId="{1B89590B-FF6C-4435-BCA0-E538564946B8}" type="presOf" srcId="{F17DD21D-0F5F-48E4-820F-F07925037448}" destId="{6BF007FC-AC26-4959-B251-C299CCEDDC79}" srcOrd="0" destOrd="0" presId="urn:microsoft.com/office/officeart/2005/8/layout/bProcess4"/>
    <dgm:cxn modelId="{F79C9794-2A72-4398-BD33-74B3C6431058}" srcId="{3AA5F978-D919-416E-A49A-9BAF52E04254}" destId="{F9931472-49A7-4292-A100-4FC458CC164B}" srcOrd="7" destOrd="0" parTransId="{EE3693E0-BDDD-4937-B603-FDACDC0F5E35}" sibTransId="{D6FD9335-C349-4A5F-B30B-972D080B2AC9}"/>
    <dgm:cxn modelId="{7B5F9C43-1913-4AFA-A855-A6660531D131}" type="presOf" srcId="{41D7D3ED-E587-4808-B07D-57DD8A071344}" destId="{586D03B1-0849-4E6D-A620-DC7DE7C660FD}" srcOrd="0" destOrd="0" presId="urn:microsoft.com/office/officeart/2005/8/layout/bProcess4"/>
    <dgm:cxn modelId="{27B6474E-46A9-41B1-98E7-F8207B22F720}" type="presParOf" srcId="{1A225E51-1876-4655-A634-93DCDAE733E1}" destId="{A1DD1CC9-6A81-41E0-ADDB-C3B5BA58B67F}" srcOrd="0" destOrd="0" presId="urn:microsoft.com/office/officeart/2005/8/layout/bProcess4"/>
    <dgm:cxn modelId="{613C9F96-8BF4-49C4-A36B-50BE4921B8F5}" type="presParOf" srcId="{A1DD1CC9-6A81-41E0-ADDB-C3B5BA58B67F}" destId="{F7673526-1905-45C8-A5F8-4DDC7F4C8342}" srcOrd="0" destOrd="0" presId="urn:microsoft.com/office/officeart/2005/8/layout/bProcess4"/>
    <dgm:cxn modelId="{7FCAD64F-8764-4801-872D-74913941B5E4}" type="presParOf" srcId="{A1DD1CC9-6A81-41E0-ADDB-C3B5BA58B67F}" destId="{7878C115-99D6-45BD-BBAC-B385B628DE30}" srcOrd="1" destOrd="0" presId="urn:microsoft.com/office/officeart/2005/8/layout/bProcess4"/>
    <dgm:cxn modelId="{3EE78D90-AE3F-4292-B3FD-0FCBF5818EC6}" type="presParOf" srcId="{1A225E51-1876-4655-A634-93DCDAE733E1}" destId="{7C473CB0-F843-474F-ABB3-CE1F0987ED21}" srcOrd="1" destOrd="0" presId="urn:microsoft.com/office/officeart/2005/8/layout/bProcess4"/>
    <dgm:cxn modelId="{337099F2-EE20-4EF8-B455-FE0960AFEBEF}" type="presParOf" srcId="{1A225E51-1876-4655-A634-93DCDAE733E1}" destId="{5584F697-4425-4484-B858-CDFF2D4BC1E3}" srcOrd="2" destOrd="0" presId="urn:microsoft.com/office/officeart/2005/8/layout/bProcess4"/>
    <dgm:cxn modelId="{8C1F1D29-AA71-46AB-B90B-6ADFB5321AD6}" type="presParOf" srcId="{5584F697-4425-4484-B858-CDFF2D4BC1E3}" destId="{58712D13-C5B4-45D6-A9A2-2151AB71BD25}" srcOrd="0" destOrd="0" presId="urn:microsoft.com/office/officeart/2005/8/layout/bProcess4"/>
    <dgm:cxn modelId="{74E23F0C-395F-43CB-838B-0FC5BC7DF3C9}" type="presParOf" srcId="{5584F697-4425-4484-B858-CDFF2D4BC1E3}" destId="{646868C8-4D5A-43B3-9650-71F5A0062841}" srcOrd="1" destOrd="0" presId="urn:microsoft.com/office/officeart/2005/8/layout/bProcess4"/>
    <dgm:cxn modelId="{C4A7C55F-F8C4-4EC8-BFCD-598D3EB100F4}" type="presParOf" srcId="{1A225E51-1876-4655-A634-93DCDAE733E1}" destId="{81386D46-76E9-4C64-B0B4-FA87B67AC544}" srcOrd="3" destOrd="0" presId="urn:microsoft.com/office/officeart/2005/8/layout/bProcess4"/>
    <dgm:cxn modelId="{1EA98555-CF01-4DFF-B4A3-F9065AFD03FB}" type="presParOf" srcId="{1A225E51-1876-4655-A634-93DCDAE733E1}" destId="{5B1DD263-430C-4226-A904-1D84ED810BDB}" srcOrd="4" destOrd="0" presId="urn:microsoft.com/office/officeart/2005/8/layout/bProcess4"/>
    <dgm:cxn modelId="{4F411DC7-E30F-483E-8366-C0442C053F96}" type="presParOf" srcId="{5B1DD263-430C-4226-A904-1D84ED810BDB}" destId="{8A990DC4-2291-44E4-9220-8FB89033B591}" srcOrd="0" destOrd="0" presId="urn:microsoft.com/office/officeart/2005/8/layout/bProcess4"/>
    <dgm:cxn modelId="{6D294DDE-4756-41AD-B309-7FAD7ABB5DA8}" type="presParOf" srcId="{5B1DD263-430C-4226-A904-1D84ED810BDB}" destId="{FF19B5D7-B26F-4DF6-BD7C-48950FD99FED}" srcOrd="1" destOrd="0" presId="urn:microsoft.com/office/officeart/2005/8/layout/bProcess4"/>
    <dgm:cxn modelId="{5AE1C569-6A67-4661-A801-25B6C5012A23}" type="presParOf" srcId="{1A225E51-1876-4655-A634-93DCDAE733E1}" destId="{6BF007FC-AC26-4959-B251-C299CCEDDC79}" srcOrd="5" destOrd="0" presId="urn:microsoft.com/office/officeart/2005/8/layout/bProcess4"/>
    <dgm:cxn modelId="{8583DCDA-24BD-43EA-BA24-BD0EB233A554}" type="presParOf" srcId="{1A225E51-1876-4655-A634-93DCDAE733E1}" destId="{A02BF4A7-0188-4C07-AEF3-C0CE27D36A89}" srcOrd="6" destOrd="0" presId="urn:microsoft.com/office/officeart/2005/8/layout/bProcess4"/>
    <dgm:cxn modelId="{0912B90D-F110-421A-994D-5E19AA23A5B4}" type="presParOf" srcId="{A02BF4A7-0188-4C07-AEF3-C0CE27D36A89}" destId="{0A3BBBD6-D92C-49E8-B13B-B0417784CE69}" srcOrd="0" destOrd="0" presId="urn:microsoft.com/office/officeart/2005/8/layout/bProcess4"/>
    <dgm:cxn modelId="{D8BF33DF-4FE2-463B-B2B5-A26111A32A0B}" type="presParOf" srcId="{A02BF4A7-0188-4C07-AEF3-C0CE27D36A89}" destId="{64852C85-4897-4D20-B425-FB599A443F4B}" srcOrd="1" destOrd="0" presId="urn:microsoft.com/office/officeart/2005/8/layout/bProcess4"/>
    <dgm:cxn modelId="{C7FD4094-5EB4-45CC-A607-06A2A6B589C6}" type="presParOf" srcId="{1A225E51-1876-4655-A634-93DCDAE733E1}" destId="{5C4B695D-C2A8-4120-928B-4846ADBDFF2C}" srcOrd="7" destOrd="0" presId="urn:microsoft.com/office/officeart/2005/8/layout/bProcess4"/>
    <dgm:cxn modelId="{7FB11C2F-02DF-4C33-A30F-D208DB025CC7}" type="presParOf" srcId="{1A225E51-1876-4655-A634-93DCDAE733E1}" destId="{A4DE1876-A220-4F8F-B763-03DAD7EB6877}" srcOrd="8" destOrd="0" presId="urn:microsoft.com/office/officeart/2005/8/layout/bProcess4"/>
    <dgm:cxn modelId="{A6E30C29-EEBA-40A7-81B2-B211548D5312}" type="presParOf" srcId="{A4DE1876-A220-4F8F-B763-03DAD7EB6877}" destId="{A7752756-EF49-41FD-8117-A6B580C4BD44}" srcOrd="0" destOrd="0" presId="urn:microsoft.com/office/officeart/2005/8/layout/bProcess4"/>
    <dgm:cxn modelId="{D8687EC7-68C4-4954-B36A-45D251851D8F}" type="presParOf" srcId="{A4DE1876-A220-4F8F-B763-03DAD7EB6877}" destId="{C05B24A9-2469-4421-B0E8-AC931F6AC154}" srcOrd="1" destOrd="0" presId="urn:microsoft.com/office/officeart/2005/8/layout/bProcess4"/>
    <dgm:cxn modelId="{5DD04D5F-C173-425C-BB5C-5E3A0759DF55}" type="presParOf" srcId="{1A225E51-1876-4655-A634-93DCDAE733E1}" destId="{F97EE5C4-03DD-470F-8B16-6B0B35219A8F}" srcOrd="9" destOrd="0" presId="urn:microsoft.com/office/officeart/2005/8/layout/bProcess4"/>
    <dgm:cxn modelId="{E7BE8092-8D0F-483D-980C-99E137902549}" type="presParOf" srcId="{1A225E51-1876-4655-A634-93DCDAE733E1}" destId="{804418C0-A118-4442-9AF7-9338518354C8}" srcOrd="10" destOrd="0" presId="urn:microsoft.com/office/officeart/2005/8/layout/bProcess4"/>
    <dgm:cxn modelId="{52E59420-CAC7-4F0B-94FC-A13B4554FD4E}" type="presParOf" srcId="{804418C0-A118-4442-9AF7-9338518354C8}" destId="{A561BD84-2B89-460A-9BD4-2C1DC9322243}" srcOrd="0" destOrd="0" presId="urn:microsoft.com/office/officeart/2005/8/layout/bProcess4"/>
    <dgm:cxn modelId="{913ECAD8-0169-4C62-8B49-9AAC5878F802}" type="presParOf" srcId="{804418C0-A118-4442-9AF7-9338518354C8}" destId="{A94CD713-B39E-4BAB-B67B-51D41D3FEFC9}" srcOrd="1" destOrd="0" presId="urn:microsoft.com/office/officeart/2005/8/layout/bProcess4"/>
    <dgm:cxn modelId="{5763E8E2-520D-4AE7-838B-3D808BF6D8B1}" type="presParOf" srcId="{1A225E51-1876-4655-A634-93DCDAE733E1}" destId="{59C14B7D-4B52-4A18-8327-E201078EA5E5}" srcOrd="11" destOrd="0" presId="urn:microsoft.com/office/officeart/2005/8/layout/bProcess4"/>
    <dgm:cxn modelId="{EE2946B3-8DD9-403A-BD4B-7ED53AE28CF8}" type="presParOf" srcId="{1A225E51-1876-4655-A634-93DCDAE733E1}" destId="{C9FFC257-928A-41FE-BC10-E8CF55271FE0}" srcOrd="12" destOrd="0" presId="urn:microsoft.com/office/officeart/2005/8/layout/bProcess4"/>
    <dgm:cxn modelId="{DBB1C3DF-3361-402C-9A43-A9ABF696318C}" type="presParOf" srcId="{C9FFC257-928A-41FE-BC10-E8CF55271FE0}" destId="{2DBC5D2B-1557-4C17-A442-E1523B3CFEA7}" srcOrd="0" destOrd="0" presId="urn:microsoft.com/office/officeart/2005/8/layout/bProcess4"/>
    <dgm:cxn modelId="{BFAEEF6E-F090-4736-9574-0E871CB72C4B}" type="presParOf" srcId="{C9FFC257-928A-41FE-BC10-E8CF55271FE0}" destId="{586D03B1-0849-4E6D-A620-DC7DE7C660FD}" srcOrd="1" destOrd="0" presId="urn:microsoft.com/office/officeart/2005/8/layout/bProcess4"/>
    <dgm:cxn modelId="{349AE596-5735-4C24-9F63-7B7758F13D07}" type="presParOf" srcId="{1A225E51-1876-4655-A634-93DCDAE733E1}" destId="{DDF7077A-F029-472A-9918-0B1FE34857A8}" srcOrd="13" destOrd="0" presId="urn:microsoft.com/office/officeart/2005/8/layout/bProcess4"/>
    <dgm:cxn modelId="{8D2C9F83-1828-489E-B4B4-AE8D4E431CB8}" type="presParOf" srcId="{1A225E51-1876-4655-A634-93DCDAE733E1}" destId="{B0F91B29-540C-4B3B-869B-C35E5E7BAFD4}" srcOrd="14" destOrd="0" presId="urn:microsoft.com/office/officeart/2005/8/layout/bProcess4"/>
    <dgm:cxn modelId="{2FA05B79-63AA-486D-AAE7-02A09C4367CC}" type="presParOf" srcId="{B0F91B29-540C-4B3B-869B-C35E5E7BAFD4}" destId="{0EE58356-64E6-4D26-98E2-374DE7120203}" srcOrd="0" destOrd="0" presId="urn:microsoft.com/office/officeart/2005/8/layout/bProcess4"/>
    <dgm:cxn modelId="{358E3DF6-33C6-444E-A359-EB1D11B39F1B}" type="presParOf" srcId="{B0F91B29-540C-4B3B-869B-C35E5E7BAFD4}" destId="{FAA04925-2A3C-4D07-B735-596359C6FA48}" srcOrd="1" destOrd="0" presId="urn:microsoft.com/office/officeart/2005/8/layout/bProcess4"/>
    <dgm:cxn modelId="{7D889FDA-EF2B-471B-8247-38518FF0831B}" type="presParOf" srcId="{1A225E51-1876-4655-A634-93DCDAE733E1}" destId="{12643DF0-115D-47CB-86FC-5F8E560725FE}" srcOrd="15" destOrd="0" presId="urn:microsoft.com/office/officeart/2005/8/layout/bProcess4"/>
    <dgm:cxn modelId="{B3E9070A-F3DE-4AC1-8C27-91AC79562D13}" type="presParOf" srcId="{1A225E51-1876-4655-A634-93DCDAE733E1}" destId="{99B0CC2F-1097-4C6C-9E83-DE78401B3DA0}" srcOrd="16" destOrd="0" presId="urn:microsoft.com/office/officeart/2005/8/layout/bProcess4"/>
    <dgm:cxn modelId="{AFDB6E3B-689F-4A21-BFCC-398DD17E7F5E}" type="presParOf" srcId="{99B0CC2F-1097-4C6C-9E83-DE78401B3DA0}" destId="{59467944-CB37-45BF-985F-8C25B3176CC6}" srcOrd="0" destOrd="0" presId="urn:microsoft.com/office/officeart/2005/8/layout/bProcess4"/>
    <dgm:cxn modelId="{0362DF96-876A-488A-BE1E-E0612C4B284A}" type="presParOf" srcId="{99B0CC2F-1097-4C6C-9E83-DE78401B3DA0}" destId="{8DDD5D0D-0AE1-43C2-9197-9C0BEEFC0D5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5F978-D919-416E-A49A-9BAF52E0425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D2ABC9E-7E1E-40AA-8E65-F8DB814D17F6}">
      <dgm:prSet phldrT="[Text]"/>
      <dgm:spPr>
        <a:blipFill rotWithShape="1">
          <a:blip xmlns:r="http://schemas.openxmlformats.org/officeDocument/2006/relationships" r:embed="rId1"/>
          <a:stretch>
            <a:fillRect b="-1810"/>
          </a:stretch>
        </a:blipFill>
      </dgm:spPr>
      <dgm:t>
        <a:bodyPr/>
        <a:lstStyle/>
        <a:p>
          <a:r>
            <a:rPr lang="en-US">
              <a:noFill/>
            </a:rPr>
            <a:t> </a:t>
          </a:r>
        </a:p>
      </dgm:t>
    </dgm:pt>
    <dgm:pt modelId="{F433D86D-E44E-4D87-A9F7-477B8C97AC14}" type="parTrans" cxnId="{00899A31-6B0A-4062-9F7A-E8977081092C}">
      <dgm:prSet/>
      <dgm:spPr/>
      <dgm:t>
        <a:bodyPr/>
        <a:lstStyle/>
        <a:p>
          <a:endParaRPr lang="en-US"/>
        </a:p>
      </dgm:t>
    </dgm:pt>
    <dgm:pt modelId="{C796AF0C-759B-4031-84B4-816DDAE9CD3E}" type="sibTrans" cxnId="{00899A31-6B0A-4062-9F7A-E8977081092C}">
      <dgm:prSet/>
      <dgm:spPr/>
      <dgm:t>
        <a:bodyPr/>
        <a:lstStyle/>
        <a:p>
          <a:pPr algn="ctr" rtl="1"/>
          <a:endParaRPr lang="en-US">
            <a:solidFill>
              <a:schemeClr val="tx1"/>
            </a:solidFill>
            <a:cs typeface="B Nazanin" pitchFamily="2" charset="-78"/>
          </a:endParaRPr>
        </a:p>
      </dgm:t>
    </dgm:pt>
    <dgm:pt modelId="{419D1BAD-FEE2-46D9-BA6F-00308E552305}">
      <dgm:prSet phldrT="[Text]"/>
      <dgm:spPr/>
      <dgm:t>
        <a:bodyPr/>
        <a:lstStyle/>
        <a:p>
          <a:pPr algn="ctr" rtl="1"/>
          <a:r>
            <a:rPr lang="fa-IR" dirty="0" smtClean="0">
              <a:solidFill>
                <a:schemeClr val="tx1"/>
              </a:solidFill>
              <a:cs typeface="B Nazanin" pitchFamily="2" charset="-78"/>
            </a:rPr>
            <a:t>گذاشتن محلول داخل اتو کلاو</a:t>
          </a:r>
          <a:endParaRPr lang="en-US" dirty="0">
            <a:solidFill>
              <a:schemeClr val="tx1"/>
            </a:solidFill>
            <a:cs typeface="B Nazanin" pitchFamily="2" charset="-78"/>
          </a:endParaRPr>
        </a:p>
      </dgm:t>
    </dgm:pt>
    <dgm:pt modelId="{55EA6BEE-39B9-4B60-B3B1-5EC9C122EE2A}" type="parTrans" cxnId="{0D6E31F9-1B0E-4BD9-BF95-ACA115948631}">
      <dgm:prSet/>
      <dgm:spPr/>
      <dgm:t>
        <a:bodyPr/>
        <a:lstStyle/>
        <a:p>
          <a:endParaRPr lang="en-US"/>
        </a:p>
      </dgm:t>
    </dgm:pt>
    <dgm:pt modelId="{E6E4B2B4-B07E-40C2-B72A-7C7BC9CB507E}" type="sibTrans" cxnId="{0D6E31F9-1B0E-4BD9-BF95-ACA115948631}">
      <dgm:prSet/>
      <dgm:spPr/>
      <dgm:t>
        <a:bodyPr/>
        <a:lstStyle/>
        <a:p>
          <a:pPr algn="ctr" rtl="1"/>
          <a:endParaRPr lang="en-US">
            <a:solidFill>
              <a:schemeClr val="tx1"/>
            </a:solidFill>
            <a:cs typeface="B Nazanin" pitchFamily="2" charset="-78"/>
          </a:endParaRPr>
        </a:p>
      </dgm:t>
    </dgm:pt>
    <dgm:pt modelId="{10A8F9D6-17B1-464F-8037-4BF499B592AE}">
      <dgm:prSet phldrT="[Text]"/>
      <dgm:spPr/>
      <dgm:t>
        <a:bodyPr/>
        <a:lstStyle/>
        <a:p>
          <a:pPr algn="ctr" rtl="1"/>
          <a:r>
            <a:rPr lang="fa-IR" dirty="0" smtClean="0">
              <a:solidFill>
                <a:schemeClr val="tx1"/>
              </a:solidFill>
              <a:cs typeface="B Nazanin" pitchFamily="2" charset="-78"/>
            </a:rPr>
            <a:t>انجام شدن واکنش در مدتی معین در دمای ثابت </a:t>
          </a:r>
          <a:endParaRPr lang="en-US" dirty="0">
            <a:solidFill>
              <a:schemeClr val="tx1"/>
            </a:solidFill>
            <a:cs typeface="B Nazanin" pitchFamily="2" charset="-78"/>
          </a:endParaRPr>
        </a:p>
      </dgm:t>
    </dgm:pt>
    <dgm:pt modelId="{6FFD2380-FA4B-43C9-A81C-8C4BEDD5D3E0}" type="parTrans" cxnId="{2DCBCD4B-D0D7-4200-84F6-125B7986C3F0}">
      <dgm:prSet/>
      <dgm:spPr/>
      <dgm:t>
        <a:bodyPr/>
        <a:lstStyle/>
        <a:p>
          <a:endParaRPr lang="en-US"/>
        </a:p>
      </dgm:t>
    </dgm:pt>
    <dgm:pt modelId="{F17DD21D-0F5F-48E4-820F-F07925037448}" type="sibTrans" cxnId="{2DCBCD4B-D0D7-4200-84F6-125B7986C3F0}">
      <dgm:prSet/>
      <dgm:spPr/>
      <dgm:t>
        <a:bodyPr/>
        <a:lstStyle/>
        <a:p>
          <a:pPr algn="ctr" rtl="1"/>
          <a:endParaRPr lang="en-US">
            <a:solidFill>
              <a:schemeClr val="tx1"/>
            </a:solidFill>
            <a:cs typeface="B Nazanin" pitchFamily="2" charset="-78"/>
          </a:endParaRPr>
        </a:p>
      </dgm:t>
    </dgm:pt>
    <dgm:pt modelId="{9B0A4F7C-35CF-4DD7-B32D-CB3C00224FC2}">
      <dgm:prSet phldrT="[Text]"/>
      <dgm:spPr/>
      <dgm:t>
        <a:bodyPr/>
        <a:lstStyle/>
        <a:p>
          <a:pPr algn="ctr" rtl="1"/>
          <a:r>
            <a:rPr lang="fa-IR" dirty="0" smtClean="0">
              <a:solidFill>
                <a:schemeClr val="tx1"/>
              </a:solidFill>
              <a:cs typeface="B Nazanin" pitchFamily="2" charset="-78"/>
            </a:rPr>
            <a:t>اتمام واکنش</a:t>
          </a:r>
          <a:endParaRPr lang="en-US" dirty="0">
            <a:solidFill>
              <a:schemeClr val="tx1"/>
            </a:solidFill>
            <a:cs typeface="B Nazanin" pitchFamily="2" charset="-78"/>
          </a:endParaRPr>
        </a:p>
      </dgm:t>
    </dgm:pt>
    <dgm:pt modelId="{617919B0-67F6-4618-BCBB-1E0822F43A46}" type="parTrans" cxnId="{AB99995F-7D49-423A-8C95-C22FE46B06F1}">
      <dgm:prSet/>
      <dgm:spPr/>
      <dgm:t>
        <a:bodyPr/>
        <a:lstStyle/>
        <a:p>
          <a:endParaRPr lang="en-US"/>
        </a:p>
      </dgm:t>
    </dgm:pt>
    <dgm:pt modelId="{3E874356-A947-4E51-9D67-E696E7A07239}" type="sibTrans" cxnId="{AB99995F-7D49-423A-8C95-C22FE46B06F1}">
      <dgm:prSet/>
      <dgm:spPr/>
      <dgm:t>
        <a:bodyPr/>
        <a:lstStyle/>
        <a:p>
          <a:pPr algn="ctr" rtl="1"/>
          <a:endParaRPr lang="en-US">
            <a:solidFill>
              <a:schemeClr val="tx1"/>
            </a:solidFill>
            <a:cs typeface="B Nazanin" pitchFamily="2" charset="-78"/>
          </a:endParaRPr>
        </a:p>
      </dgm:t>
    </dgm:pt>
    <dgm:pt modelId="{669EA0C6-F457-46A6-827B-CA97E26D4105}">
      <dgm:prSet phldrT="[Text]"/>
      <dgm:spPr/>
      <dgm:t>
        <a:bodyPr/>
        <a:lstStyle/>
        <a:p>
          <a:pPr algn="ctr" rtl="1"/>
          <a:r>
            <a:rPr lang="ar-SA" dirty="0" smtClean="0">
              <a:solidFill>
                <a:schemeClr val="tx1"/>
              </a:solidFill>
              <a:cs typeface="B Nazanin" pitchFamily="2" charset="-78"/>
            </a:rPr>
            <a:t>محلول تا دماي اتاق سرد شود </a:t>
          </a:r>
          <a:endParaRPr lang="en-US" dirty="0">
            <a:solidFill>
              <a:schemeClr val="tx1"/>
            </a:solidFill>
            <a:cs typeface="B Nazanin" pitchFamily="2" charset="-78"/>
          </a:endParaRPr>
        </a:p>
      </dgm:t>
    </dgm:pt>
    <dgm:pt modelId="{5857A0FC-F0DC-48DD-97A3-58CCD2145246}" type="parTrans" cxnId="{DFFE42B9-7641-479A-A90D-1E5532CBDB33}">
      <dgm:prSet/>
      <dgm:spPr/>
      <dgm:t>
        <a:bodyPr/>
        <a:lstStyle/>
        <a:p>
          <a:endParaRPr lang="en-US"/>
        </a:p>
      </dgm:t>
    </dgm:pt>
    <dgm:pt modelId="{C6093F4D-1F44-4AFD-8807-F33DB8BEC37C}" type="sibTrans" cxnId="{DFFE42B9-7641-479A-A90D-1E5532CBDB33}">
      <dgm:prSet/>
      <dgm:spPr/>
      <dgm:t>
        <a:bodyPr/>
        <a:lstStyle/>
        <a:p>
          <a:pPr algn="ctr" rtl="1"/>
          <a:endParaRPr lang="en-US">
            <a:solidFill>
              <a:schemeClr val="tx1"/>
            </a:solidFill>
            <a:cs typeface="B Nazanin" pitchFamily="2" charset="-78"/>
          </a:endParaRPr>
        </a:p>
      </dgm:t>
    </dgm:pt>
    <dgm:pt modelId="{3D4E5EB7-8758-4F46-9DC0-CA6633A46239}">
      <dgm:prSet phldrT="[Text]"/>
      <dgm:spPr/>
      <dgm:t>
        <a:bodyPr/>
        <a:lstStyle/>
        <a:p>
          <a:pPr algn="ctr" rtl="1"/>
          <a:r>
            <a:rPr lang="fa-IR" dirty="0" smtClean="0">
              <a:solidFill>
                <a:schemeClr val="tx1"/>
              </a:solidFill>
              <a:cs typeface="B Nazanin" pitchFamily="2" charset="-78"/>
            </a:rPr>
            <a:t>جدا کردن </a:t>
          </a:r>
          <a:r>
            <a:rPr lang="ar-SA" dirty="0" smtClean="0">
              <a:solidFill>
                <a:schemeClr val="tx1"/>
              </a:solidFill>
              <a:cs typeface="B Nazanin" pitchFamily="2" charset="-78"/>
            </a:rPr>
            <a:t>رسوب سف</a:t>
          </a:r>
          <a:r>
            <a:rPr lang="fa-IR" dirty="0" smtClean="0">
              <a:solidFill>
                <a:schemeClr val="tx1"/>
              </a:solidFill>
              <a:cs typeface="B Nazanin" pitchFamily="2" charset="-78"/>
            </a:rPr>
            <a:t>ید </a:t>
          </a:r>
          <a:r>
            <a:rPr lang="ar-SA" dirty="0" smtClean="0">
              <a:solidFill>
                <a:schemeClr val="tx1"/>
              </a:solidFill>
              <a:cs typeface="B Nazanin" pitchFamily="2" charset="-78"/>
            </a:rPr>
            <a:t>رنگ از محلول</a:t>
          </a:r>
          <a:endParaRPr lang="en-US" dirty="0">
            <a:solidFill>
              <a:schemeClr val="tx1"/>
            </a:solidFill>
            <a:cs typeface="B Nazanin" pitchFamily="2" charset="-78"/>
          </a:endParaRPr>
        </a:p>
      </dgm:t>
    </dgm:pt>
    <dgm:pt modelId="{0236E190-B13F-4B00-90B9-87BAB8017B50}" type="parTrans" cxnId="{D70EAC49-CA74-408C-8107-EC67620CBA15}">
      <dgm:prSet/>
      <dgm:spPr/>
      <dgm:t>
        <a:bodyPr/>
        <a:lstStyle/>
        <a:p>
          <a:endParaRPr lang="en-US"/>
        </a:p>
      </dgm:t>
    </dgm:pt>
    <dgm:pt modelId="{C8CCF85C-1AB5-485F-A660-1FB2CCA7CA88}" type="sibTrans" cxnId="{D70EAC49-CA74-408C-8107-EC67620CBA15}">
      <dgm:prSet/>
      <dgm:spPr/>
      <dgm:t>
        <a:bodyPr/>
        <a:lstStyle/>
        <a:p>
          <a:pPr algn="ctr" rtl="1"/>
          <a:endParaRPr lang="en-US">
            <a:solidFill>
              <a:schemeClr val="tx1"/>
            </a:solidFill>
            <a:cs typeface="B Nazanin" pitchFamily="2" charset="-78"/>
          </a:endParaRPr>
        </a:p>
      </dgm:t>
    </dgm:pt>
    <dgm:pt modelId="{41D7D3ED-E587-4808-B07D-57DD8A071344}">
      <dgm:prSet phldrT="[Text]"/>
      <dgm:spPr/>
      <dgm:t>
        <a:bodyPr/>
        <a:lstStyle/>
        <a:p>
          <a:pPr algn="ctr" rtl="1"/>
          <a:r>
            <a:rPr lang="fa-IR" dirty="0" smtClean="0">
              <a:solidFill>
                <a:schemeClr val="tx1"/>
              </a:solidFill>
              <a:cs typeface="B Nazanin" pitchFamily="2" charset="-78"/>
            </a:rPr>
            <a:t>شستشو </a:t>
          </a:r>
          <a:r>
            <a:rPr lang="ar-SA" dirty="0" smtClean="0">
              <a:solidFill>
                <a:schemeClr val="tx1"/>
              </a:solidFill>
              <a:cs typeface="B Nazanin" pitchFamily="2" charset="-78"/>
            </a:rPr>
            <a:t>توسط آب  مقطر تا </a:t>
          </a:r>
          <a:r>
            <a:rPr lang="fa-IR" dirty="0" smtClean="0">
              <a:solidFill>
                <a:schemeClr val="tx1"/>
              </a:solidFill>
              <a:cs typeface="B Nazanin" pitchFamily="2" charset="-78"/>
            </a:rPr>
            <a:t>رسیدن </a:t>
          </a:r>
          <a:r>
            <a:rPr lang="en-US" dirty="0" smtClean="0">
              <a:solidFill>
                <a:schemeClr val="tx1"/>
              </a:solidFill>
              <a:cs typeface="B Nazanin" pitchFamily="2" charset="-78"/>
            </a:rPr>
            <a:t>PH</a:t>
          </a:r>
          <a:r>
            <a:rPr lang="fa-IR" dirty="0" smtClean="0">
              <a:solidFill>
                <a:schemeClr val="tx1"/>
              </a:solidFill>
              <a:cs typeface="B Nazanin" pitchFamily="2" charset="-78"/>
            </a:rPr>
            <a:t> محلول به 7</a:t>
          </a:r>
          <a:endParaRPr lang="en-US" dirty="0">
            <a:solidFill>
              <a:schemeClr val="tx1"/>
            </a:solidFill>
            <a:cs typeface="B Nazanin" pitchFamily="2" charset="-78"/>
          </a:endParaRPr>
        </a:p>
      </dgm:t>
    </dgm:pt>
    <dgm:pt modelId="{C3ECF6B8-45A3-4879-82F6-DE643582AE7B}" type="parTrans" cxnId="{58446F25-A1A1-44A8-B63C-DC76D408F956}">
      <dgm:prSet/>
      <dgm:spPr/>
      <dgm:t>
        <a:bodyPr/>
        <a:lstStyle/>
        <a:p>
          <a:endParaRPr lang="en-US"/>
        </a:p>
      </dgm:t>
    </dgm:pt>
    <dgm:pt modelId="{7E9AD4E6-8F0C-4C4D-8F81-B3CE38A6FA68}" type="sibTrans" cxnId="{58446F25-A1A1-44A8-B63C-DC76D408F956}">
      <dgm:prSet/>
      <dgm:spPr/>
      <dgm:t>
        <a:bodyPr/>
        <a:lstStyle/>
        <a:p>
          <a:pPr algn="ctr" rtl="1"/>
          <a:endParaRPr lang="en-US">
            <a:solidFill>
              <a:schemeClr val="tx1"/>
            </a:solidFill>
            <a:cs typeface="B Nazanin" pitchFamily="2" charset="-78"/>
          </a:endParaRPr>
        </a:p>
      </dgm:t>
    </dgm:pt>
    <dgm:pt modelId="{F9931472-49A7-4292-A100-4FC458CC164B}">
      <dgm:prSet phldrT="[Text]"/>
      <dgm:spPr/>
      <dgm:t>
        <a:bodyPr/>
        <a:lstStyle/>
        <a:p>
          <a:pPr algn="ctr" rtl="1"/>
          <a:r>
            <a:rPr lang="fa-IR" dirty="0" smtClean="0">
              <a:solidFill>
                <a:schemeClr val="tx1"/>
              </a:solidFill>
              <a:cs typeface="B Nazanin" pitchFamily="2" charset="-78"/>
            </a:rPr>
            <a:t>شسته شدن توسط اسید </a:t>
          </a:r>
          <a:r>
            <a:rPr lang="fa-IR" dirty="0" smtClean="0">
              <a:solidFill>
                <a:schemeClr val="tx1"/>
              </a:solidFill>
              <a:cs typeface="B Nazanin" pitchFamily="2" charset="-78"/>
            </a:rPr>
            <a:t>سولفوریک</a:t>
          </a:r>
          <a:endParaRPr lang="en-US" dirty="0">
            <a:solidFill>
              <a:schemeClr val="tx1"/>
            </a:solidFill>
            <a:cs typeface="B Nazanin" pitchFamily="2" charset="-78"/>
          </a:endParaRPr>
        </a:p>
      </dgm:t>
    </dgm:pt>
    <dgm:pt modelId="{EE3693E0-BDDD-4937-B603-FDACDC0F5E35}" type="parTrans" cxnId="{F79C9794-2A72-4398-BD33-74B3C6431058}">
      <dgm:prSet/>
      <dgm:spPr/>
      <dgm:t>
        <a:bodyPr/>
        <a:lstStyle/>
        <a:p>
          <a:endParaRPr lang="en-US"/>
        </a:p>
      </dgm:t>
    </dgm:pt>
    <dgm:pt modelId="{D6FD9335-C349-4A5F-B30B-972D080B2AC9}" type="sibTrans" cxnId="{F79C9794-2A72-4398-BD33-74B3C6431058}">
      <dgm:prSet/>
      <dgm:spPr/>
      <dgm:t>
        <a:bodyPr/>
        <a:lstStyle/>
        <a:p>
          <a:pPr algn="ctr" rtl="1"/>
          <a:endParaRPr lang="en-US">
            <a:solidFill>
              <a:schemeClr val="tx1"/>
            </a:solidFill>
            <a:cs typeface="B Nazanin" pitchFamily="2" charset="-78"/>
          </a:endParaRPr>
        </a:p>
      </dgm:t>
    </dgm:pt>
    <dgm:pt modelId="{1338DE5E-721F-4A82-AF07-56E9C664CFFC}">
      <dgm:prSet phldrT="[Text]"/>
      <dgm:spPr/>
      <dgm:t>
        <a:bodyPr/>
        <a:lstStyle/>
        <a:p>
          <a:pPr algn="ctr" rtl="1"/>
          <a:r>
            <a:rPr lang="fa-IR" dirty="0" smtClean="0">
              <a:solidFill>
                <a:schemeClr val="tx1"/>
              </a:solidFill>
              <a:cs typeface="B Nazanin" pitchFamily="2" charset="-78"/>
            </a:rPr>
            <a:t>خشک شدن پودر مرطوب  در دمای  80-50 درجه تحت خلا یا اتمسفر هوا </a:t>
          </a:r>
          <a:endParaRPr lang="en-US" dirty="0">
            <a:solidFill>
              <a:schemeClr val="tx1"/>
            </a:solidFill>
            <a:cs typeface="B Nazanin" pitchFamily="2" charset="-78"/>
          </a:endParaRPr>
        </a:p>
      </dgm:t>
    </dgm:pt>
    <dgm:pt modelId="{8D31AEE2-A75F-46B4-9EAA-A5B05E3E43D8}" type="parTrans" cxnId="{F90EBE65-AEB0-4861-A2A8-80645776F46C}">
      <dgm:prSet/>
      <dgm:spPr/>
      <dgm:t>
        <a:bodyPr/>
        <a:lstStyle/>
        <a:p>
          <a:endParaRPr lang="en-US"/>
        </a:p>
      </dgm:t>
    </dgm:pt>
    <dgm:pt modelId="{2596BF14-FC12-46E5-9583-EBEB0FBC3F7D}" type="sibTrans" cxnId="{F90EBE65-AEB0-4861-A2A8-80645776F46C}">
      <dgm:prSet/>
      <dgm:spPr/>
      <dgm:t>
        <a:bodyPr/>
        <a:lstStyle/>
        <a:p>
          <a:endParaRPr lang="en-US"/>
        </a:p>
      </dgm:t>
    </dgm:pt>
    <dgm:pt modelId="{1A225E51-1876-4655-A634-93DCDAE733E1}" type="pres">
      <dgm:prSet presAssocID="{3AA5F978-D919-416E-A49A-9BAF52E04254}" presName="Name0" presStyleCnt="0">
        <dgm:presLayoutVars>
          <dgm:dir/>
          <dgm:resizeHandles/>
        </dgm:presLayoutVars>
      </dgm:prSet>
      <dgm:spPr/>
      <dgm:t>
        <a:bodyPr/>
        <a:lstStyle/>
        <a:p>
          <a:endParaRPr lang="en-US"/>
        </a:p>
      </dgm:t>
    </dgm:pt>
    <dgm:pt modelId="{A1DD1CC9-6A81-41E0-ADDB-C3B5BA58B67F}" type="pres">
      <dgm:prSet presAssocID="{AD2ABC9E-7E1E-40AA-8E65-F8DB814D17F6}" presName="compNode" presStyleCnt="0"/>
      <dgm:spPr/>
    </dgm:pt>
    <dgm:pt modelId="{F7673526-1905-45C8-A5F8-4DDC7F4C8342}" type="pres">
      <dgm:prSet presAssocID="{AD2ABC9E-7E1E-40AA-8E65-F8DB814D17F6}" presName="dummyConnPt" presStyleCnt="0"/>
      <dgm:spPr/>
    </dgm:pt>
    <dgm:pt modelId="{7878C115-99D6-45BD-BBAC-B385B628DE30}" type="pres">
      <dgm:prSet presAssocID="{AD2ABC9E-7E1E-40AA-8E65-F8DB814D17F6}" presName="node" presStyleLbl="node1" presStyleIdx="0" presStyleCnt="9">
        <dgm:presLayoutVars>
          <dgm:bulletEnabled val="1"/>
        </dgm:presLayoutVars>
      </dgm:prSet>
      <dgm:spPr/>
      <dgm:t>
        <a:bodyPr/>
        <a:lstStyle/>
        <a:p>
          <a:endParaRPr lang="en-US"/>
        </a:p>
      </dgm:t>
    </dgm:pt>
    <dgm:pt modelId="{7C473CB0-F843-474F-ABB3-CE1F0987ED21}" type="pres">
      <dgm:prSet presAssocID="{C796AF0C-759B-4031-84B4-816DDAE9CD3E}" presName="sibTrans" presStyleLbl="bgSibTrans2D1" presStyleIdx="0" presStyleCnt="8"/>
      <dgm:spPr/>
      <dgm:t>
        <a:bodyPr/>
        <a:lstStyle/>
        <a:p>
          <a:endParaRPr lang="en-US"/>
        </a:p>
      </dgm:t>
    </dgm:pt>
    <dgm:pt modelId="{5584F697-4425-4484-B858-CDFF2D4BC1E3}" type="pres">
      <dgm:prSet presAssocID="{419D1BAD-FEE2-46D9-BA6F-00308E552305}" presName="compNode" presStyleCnt="0"/>
      <dgm:spPr/>
    </dgm:pt>
    <dgm:pt modelId="{58712D13-C5B4-45D6-A9A2-2151AB71BD25}" type="pres">
      <dgm:prSet presAssocID="{419D1BAD-FEE2-46D9-BA6F-00308E552305}" presName="dummyConnPt" presStyleCnt="0"/>
      <dgm:spPr/>
    </dgm:pt>
    <dgm:pt modelId="{646868C8-4D5A-43B3-9650-71F5A0062841}" type="pres">
      <dgm:prSet presAssocID="{419D1BAD-FEE2-46D9-BA6F-00308E552305}" presName="node" presStyleLbl="node1" presStyleIdx="1" presStyleCnt="9">
        <dgm:presLayoutVars>
          <dgm:bulletEnabled val="1"/>
        </dgm:presLayoutVars>
      </dgm:prSet>
      <dgm:spPr/>
      <dgm:t>
        <a:bodyPr/>
        <a:lstStyle/>
        <a:p>
          <a:endParaRPr lang="en-US"/>
        </a:p>
      </dgm:t>
    </dgm:pt>
    <dgm:pt modelId="{81386D46-76E9-4C64-B0B4-FA87B67AC544}" type="pres">
      <dgm:prSet presAssocID="{E6E4B2B4-B07E-40C2-B72A-7C7BC9CB507E}" presName="sibTrans" presStyleLbl="bgSibTrans2D1" presStyleIdx="1" presStyleCnt="8"/>
      <dgm:spPr/>
      <dgm:t>
        <a:bodyPr/>
        <a:lstStyle/>
        <a:p>
          <a:endParaRPr lang="en-US"/>
        </a:p>
      </dgm:t>
    </dgm:pt>
    <dgm:pt modelId="{5B1DD263-430C-4226-A904-1D84ED810BDB}" type="pres">
      <dgm:prSet presAssocID="{10A8F9D6-17B1-464F-8037-4BF499B592AE}" presName="compNode" presStyleCnt="0"/>
      <dgm:spPr/>
    </dgm:pt>
    <dgm:pt modelId="{8A990DC4-2291-44E4-9220-8FB89033B591}" type="pres">
      <dgm:prSet presAssocID="{10A8F9D6-17B1-464F-8037-4BF499B592AE}" presName="dummyConnPt" presStyleCnt="0"/>
      <dgm:spPr/>
    </dgm:pt>
    <dgm:pt modelId="{FF19B5D7-B26F-4DF6-BD7C-48950FD99FED}" type="pres">
      <dgm:prSet presAssocID="{10A8F9D6-17B1-464F-8037-4BF499B592AE}" presName="node" presStyleLbl="node1" presStyleIdx="2" presStyleCnt="9">
        <dgm:presLayoutVars>
          <dgm:bulletEnabled val="1"/>
        </dgm:presLayoutVars>
      </dgm:prSet>
      <dgm:spPr/>
      <dgm:t>
        <a:bodyPr/>
        <a:lstStyle/>
        <a:p>
          <a:endParaRPr lang="en-US"/>
        </a:p>
      </dgm:t>
    </dgm:pt>
    <dgm:pt modelId="{6BF007FC-AC26-4959-B251-C299CCEDDC79}" type="pres">
      <dgm:prSet presAssocID="{F17DD21D-0F5F-48E4-820F-F07925037448}" presName="sibTrans" presStyleLbl="bgSibTrans2D1" presStyleIdx="2" presStyleCnt="8"/>
      <dgm:spPr/>
      <dgm:t>
        <a:bodyPr/>
        <a:lstStyle/>
        <a:p>
          <a:endParaRPr lang="en-US"/>
        </a:p>
      </dgm:t>
    </dgm:pt>
    <dgm:pt modelId="{A02BF4A7-0188-4C07-AEF3-C0CE27D36A89}" type="pres">
      <dgm:prSet presAssocID="{9B0A4F7C-35CF-4DD7-B32D-CB3C00224FC2}" presName="compNode" presStyleCnt="0"/>
      <dgm:spPr/>
    </dgm:pt>
    <dgm:pt modelId="{0A3BBBD6-D92C-49E8-B13B-B0417784CE69}" type="pres">
      <dgm:prSet presAssocID="{9B0A4F7C-35CF-4DD7-B32D-CB3C00224FC2}" presName="dummyConnPt" presStyleCnt="0"/>
      <dgm:spPr/>
    </dgm:pt>
    <dgm:pt modelId="{64852C85-4897-4D20-B425-FB599A443F4B}" type="pres">
      <dgm:prSet presAssocID="{9B0A4F7C-35CF-4DD7-B32D-CB3C00224FC2}" presName="node" presStyleLbl="node1" presStyleIdx="3" presStyleCnt="9">
        <dgm:presLayoutVars>
          <dgm:bulletEnabled val="1"/>
        </dgm:presLayoutVars>
      </dgm:prSet>
      <dgm:spPr/>
      <dgm:t>
        <a:bodyPr/>
        <a:lstStyle/>
        <a:p>
          <a:endParaRPr lang="en-US"/>
        </a:p>
      </dgm:t>
    </dgm:pt>
    <dgm:pt modelId="{5C4B695D-C2A8-4120-928B-4846ADBDFF2C}" type="pres">
      <dgm:prSet presAssocID="{3E874356-A947-4E51-9D67-E696E7A07239}" presName="sibTrans" presStyleLbl="bgSibTrans2D1" presStyleIdx="3" presStyleCnt="8"/>
      <dgm:spPr/>
      <dgm:t>
        <a:bodyPr/>
        <a:lstStyle/>
        <a:p>
          <a:endParaRPr lang="en-US"/>
        </a:p>
      </dgm:t>
    </dgm:pt>
    <dgm:pt modelId="{A4DE1876-A220-4F8F-B763-03DAD7EB6877}" type="pres">
      <dgm:prSet presAssocID="{669EA0C6-F457-46A6-827B-CA97E26D4105}" presName="compNode" presStyleCnt="0"/>
      <dgm:spPr/>
    </dgm:pt>
    <dgm:pt modelId="{A7752756-EF49-41FD-8117-A6B580C4BD44}" type="pres">
      <dgm:prSet presAssocID="{669EA0C6-F457-46A6-827B-CA97E26D4105}" presName="dummyConnPt" presStyleCnt="0"/>
      <dgm:spPr/>
    </dgm:pt>
    <dgm:pt modelId="{C05B24A9-2469-4421-B0E8-AC931F6AC154}" type="pres">
      <dgm:prSet presAssocID="{669EA0C6-F457-46A6-827B-CA97E26D4105}" presName="node" presStyleLbl="node1" presStyleIdx="4" presStyleCnt="9">
        <dgm:presLayoutVars>
          <dgm:bulletEnabled val="1"/>
        </dgm:presLayoutVars>
      </dgm:prSet>
      <dgm:spPr/>
      <dgm:t>
        <a:bodyPr/>
        <a:lstStyle/>
        <a:p>
          <a:endParaRPr lang="en-US"/>
        </a:p>
      </dgm:t>
    </dgm:pt>
    <dgm:pt modelId="{F97EE5C4-03DD-470F-8B16-6B0B35219A8F}" type="pres">
      <dgm:prSet presAssocID="{C6093F4D-1F44-4AFD-8807-F33DB8BEC37C}" presName="sibTrans" presStyleLbl="bgSibTrans2D1" presStyleIdx="4" presStyleCnt="8"/>
      <dgm:spPr/>
      <dgm:t>
        <a:bodyPr/>
        <a:lstStyle/>
        <a:p>
          <a:endParaRPr lang="en-US"/>
        </a:p>
      </dgm:t>
    </dgm:pt>
    <dgm:pt modelId="{804418C0-A118-4442-9AF7-9338518354C8}" type="pres">
      <dgm:prSet presAssocID="{3D4E5EB7-8758-4F46-9DC0-CA6633A46239}" presName="compNode" presStyleCnt="0"/>
      <dgm:spPr/>
    </dgm:pt>
    <dgm:pt modelId="{A561BD84-2B89-460A-9BD4-2C1DC9322243}" type="pres">
      <dgm:prSet presAssocID="{3D4E5EB7-8758-4F46-9DC0-CA6633A46239}" presName="dummyConnPt" presStyleCnt="0"/>
      <dgm:spPr/>
    </dgm:pt>
    <dgm:pt modelId="{A94CD713-B39E-4BAB-B67B-51D41D3FEFC9}" type="pres">
      <dgm:prSet presAssocID="{3D4E5EB7-8758-4F46-9DC0-CA6633A46239}" presName="node" presStyleLbl="node1" presStyleIdx="5" presStyleCnt="9">
        <dgm:presLayoutVars>
          <dgm:bulletEnabled val="1"/>
        </dgm:presLayoutVars>
      </dgm:prSet>
      <dgm:spPr/>
      <dgm:t>
        <a:bodyPr/>
        <a:lstStyle/>
        <a:p>
          <a:endParaRPr lang="en-US"/>
        </a:p>
      </dgm:t>
    </dgm:pt>
    <dgm:pt modelId="{59C14B7D-4B52-4A18-8327-E201078EA5E5}" type="pres">
      <dgm:prSet presAssocID="{C8CCF85C-1AB5-485F-A660-1FB2CCA7CA88}" presName="sibTrans" presStyleLbl="bgSibTrans2D1" presStyleIdx="5" presStyleCnt="8"/>
      <dgm:spPr/>
      <dgm:t>
        <a:bodyPr/>
        <a:lstStyle/>
        <a:p>
          <a:endParaRPr lang="en-US"/>
        </a:p>
      </dgm:t>
    </dgm:pt>
    <dgm:pt modelId="{C9FFC257-928A-41FE-BC10-E8CF55271FE0}" type="pres">
      <dgm:prSet presAssocID="{41D7D3ED-E587-4808-B07D-57DD8A071344}" presName="compNode" presStyleCnt="0"/>
      <dgm:spPr/>
    </dgm:pt>
    <dgm:pt modelId="{2DBC5D2B-1557-4C17-A442-E1523B3CFEA7}" type="pres">
      <dgm:prSet presAssocID="{41D7D3ED-E587-4808-B07D-57DD8A071344}" presName="dummyConnPt" presStyleCnt="0"/>
      <dgm:spPr/>
    </dgm:pt>
    <dgm:pt modelId="{586D03B1-0849-4E6D-A620-DC7DE7C660FD}" type="pres">
      <dgm:prSet presAssocID="{41D7D3ED-E587-4808-B07D-57DD8A071344}" presName="node" presStyleLbl="node1" presStyleIdx="6" presStyleCnt="9">
        <dgm:presLayoutVars>
          <dgm:bulletEnabled val="1"/>
        </dgm:presLayoutVars>
      </dgm:prSet>
      <dgm:spPr/>
      <dgm:t>
        <a:bodyPr/>
        <a:lstStyle/>
        <a:p>
          <a:endParaRPr lang="en-US"/>
        </a:p>
      </dgm:t>
    </dgm:pt>
    <dgm:pt modelId="{DDF7077A-F029-472A-9918-0B1FE34857A8}" type="pres">
      <dgm:prSet presAssocID="{7E9AD4E6-8F0C-4C4D-8F81-B3CE38A6FA68}" presName="sibTrans" presStyleLbl="bgSibTrans2D1" presStyleIdx="6" presStyleCnt="8"/>
      <dgm:spPr/>
      <dgm:t>
        <a:bodyPr/>
        <a:lstStyle/>
        <a:p>
          <a:endParaRPr lang="en-US"/>
        </a:p>
      </dgm:t>
    </dgm:pt>
    <dgm:pt modelId="{B0F91B29-540C-4B3B-869B-C35E5E7BAFD4}" type="pres">
      <dgm:prSet presAssocID="{F9931472-49A7-4292-A100-4FC458CC164B}" presName="compNode" presStyleCnt="0"/>
      <dgm:spPr/>
    </dgm:pt>
    <dgm:pt modelId="{0EE58356-64E6-4D26-98E2-374DE7120203}" type="pres">
      <dgm:prSet presAssocID="{F9931472-49A7-4292-A100-4FC458CC164B}" presName="dummyConnPt" presStyleCnt="0"/>
      <dgm:spPr/>
    </dgm:pt>
    <dgm:pt modelId="{FAA04925-2A3C-4D07-B735-596359C6FA48}" type="pres">
      <dgm:prSet presAssocID="{F9931472-49A7-4292-A100-4FC458CC164B}" presName="node" presStyleLbl="node1" presStyleIdx="7" presStyleCnt="9">
        <dgm:presLayoutVars>
          <dgm:bulletEnabled val="1"/>
        </dgm:presLayoutVars>
      </dgm:prSet>
      <dgm:spPr/>
      <dgm:t>
        <a:bodyPr/>
        <a:lstStyle/>
        <a:p>
          <a:endParaRPr lang="en-US"/>
        </a:p>
      </dgm:t>
    </dgm:pt>
    <dgm:pt modelId="{12643DF0-115D-47CB-86FC-5F8E560725FE}" type="pres">
      <dgm:prSet presAssocID="{D6FD9335-C349-4A5F-B30B-972D080B2AC9}" presName="sibTrans" presStyleLbl="bgSibTrans2D1" presStyleIdx="7" presStyleCnt="8"/>
      <dgm:spPr/>
      <dgm:t>
        <a:bodyPr/>
        <a:lstStyle/>
        <a:p>
          <a:endParaRPr lang="en-US"/>
        </a:p>
      </dgm:t>
    </dgm:pt>
    <dgm:pt modelId="{99B0CC2F-1097-4C6C-9E83-DE78401B3DA0}" type="pres">
      <dgm:prSet presAssocID="{1338DE5E-721F-4A82-AF07-56E9C664CFFC}" presName="compNode" presStyleCnt="0"/>
      <dgm:spPr/>
    </dgm:pt>
    <dgm:pt modelId="{59467944-CB37-45BF-985F-8C25B3176CC6}" type="pres">
      <dgm:prSet presAssocID="{1338DE5E-721F-4A82-AF07-56E9C664CFFC}" presName="dummyConnPt" presStyleCnt="0"/>
      <dgm:spPr/>
    </dgm:pt>
    <dgm:pt modelId="{8DDD5D0D-0AE1-43C2-9197-9C0BEEFC0D56}" type="pres">
      <dgm:prSet presAssocID="{1338DE5E-721F-4A82-AF07-56E9C664CFFC}" presName="node" presStyleLbl="node1" presStyleIdx="8" presStyleCnt="9">
        <dgm:presLayoutVars>
          <dgm:bulletEnabled val="1"/>
        </dgm:presLayoutVars>
      </dgm:prSet>
      <dgm:spPr/>
      <dgm:t>
        <a:bodyPr/>
        <a:lstStyle/>
        <a:p>
          <a:endParaRPr lang="en-US"/>
        </a:p>
      </dgm:t>
    </dgm:pt>
  </dgm:ptLst>
  <dgm:cxnLst>
    <dgm:cxn modelId="{7EE3CDED-1B0D-4787-B46A-6F9716B8ACE4}" type="presOf" srcId="{E6E4B2B4-B07E-40C2-B72A-7C7BC9CB507E}" destId="{81386D46-76E9-4C64-B0B4-FA87B67AC544}" srcOrd="0" destOrd="0" presId="urn:microsoft.com/office/officeart/2005/8/layout/bProcess4"/>
    <dgm:cxn modelId="{E672E411-CCA8-4E60-A8AD-A321A97813DE}" type="presOf" srcId="{3AA5F978-D919-416E-A49A-9BAF52E04254}" destId="{1A225E51-1876-4655-A634-93DCDAE733E1}" srcOrd="0" destOrd="0" presId="urn:microsoft.com/office/officeart/2005/8/layout/bProcess4"/>
    <dgm:cxn modelId="{C33ACEB7-AEF1-4636-BA04-856C63381BEE}" type="presOf" srcId="{10A8F9D6-17B1-464F-8037-4BF499B592AE}" destId="{FF19B5D7-B26F-4DF6-BD7C-48950FD99FED}" srcOrd="0" destOrd="0" presId="urn:microsoft.com/office/officeart/2005/8/layout/bProcess4"/>
    <dgm:cxn modelId="{01E960A4-4571-40CC-B45F-5278AC6169F7}" type="presOf" srcId="{7E9AD4E6-8F0C-4C4D-8F81-B3CE38A6FA68}" destId="{DDF7077A-F029-472A-9918-0B1FE34857A8}" srcOrd="0" destOrd="0" presId="urn:microsoft.com/office/officeart/2005/8/layout/bProcess4"/>
    <dgm:cxn modelId="{FE294D5B-31DC-4511-AFBC-82267C54A0CB}" type="presOf" srcId="{AD2ABC9E-7E1E-40AA-8E65-F8DB814D17F6}" destId="{7878C115-99D6-45BD-BBAC-B385B628DE30}" srcOrd="0" destOrd="0" presId="urn:microsoft.com/office/officeart/2005/8/layout/bProcess4"/>
    <dgm:cxn modelId="{AB99995F-7D49-423A-8C95-C22FE46B06F1}" srcId="{3AA5F978-D919-416E-A49A-9BAF52E04254}" destId="{9B0A4F7C-35CF-4DD7-B32D-CB3C00224FC2}" srcOrd="3" destOrd="0" parTransId="{617919B0-67F6-4618-BCBB-1E0822F43A46}" sibTransId="{3E874356-A947-4E51-9D67-E696E7A07239}"/>
    <dgm:cxn modelId="{E0625572-F17E-4FFD-98E0-691E099987AB}" type="presOf" srcId="{669EA0C6-F457-46A6-827B-CA97E26D4105}" destId="{C05B24A9-2469-4421-B0E8-AC931F6AC154}" srcOrd="0" destOrd="0" presId="urn:microsoft.com/office/officeart/2005/8/layout/bProcess4"/>
    <dgm:cxn modelId="{FBDB1C8D-4858-4C95-9A18-73D2FDF2436E}" type="presOf" srcId="{C8CCF85C-1AB5-485F-A660-1FB2CCA7CA88}" destId="{59C14B7D-4B52-4A18-8327-E201078EA5E5}" srcOrd="0" destOrd="0" presId="urn:microsoft.com/office/officeart/2005/8/layout/bProcess4"/>
    <dgm:cxn modelId="{6BDA05C0-24C4-495F-8A0C-68785B451AD8}" type="presOf" srcId="{1338DE5E-721F-4A82-AF07-56E9C664CFFC}" destId="{8DDD5D0D-0AE1-43C2-9197-9C0BEEFC0D56}" srcOrd="0" destOrd="0" presId="urn:microsoft.com/office/officeart/2005/8/layout/bProcess4"/>
    <dgm:cxn modelId="{146AA881-E420-4E9B-A970-E0DEAF5524EA}" type="presOf" srcId="{F9931472-49A7-4292-A100-4FC458CC164B}" destId="{FAA04925-2A3C-4D07-B735-596359C6FA48}" srcOrd="0" destOrd="0" presId="urn:microsoft.com/office/officeart/2005/8/layout/bProcess4"/>
    <dgm:cxn modelId="{4E8A94E3-13BD-4CD8-927A-2F0BE65A5DE1}" type="presOf" srcId="{C796AF0C-759B-4031-84B4-816DDAE9CD3E}" destId="{7C473CB0-F843-474F-ABB3-CE1F0987ED21}" srcOrd="0" destOrd="0" presId="urn:microsoft.com/office/officeart/2005/8/layout/bProcess4"/>
    <dgm:cxn modelId="{79A8FDE6-A77C-4063-A622-96783A1C5AF3}" type="presOf" srcId="{C6093F4D-1F44-4AFD-8807-F33DB8BEC37C}" destId="{F97EE5C4-03DD-470F-8B16-6B0B35219A8F}" srcOrd="0" destOrd="0" presId="urn:microsoft.com/office/officeart/2005/8/layout/bProcess4"/>
    <dgm:cxn modelId="{D70EAC49-CA74-408C-8107-EC67620CBA15}" srcId="{3AA5F978-D919-416E-A49A-9BAF52E04254}" destId="{3D4E5EB7-8758-4F46-9DC0-CA6633A46239}" srcOrd="5" destOrd="0" parTransId="{0236E190-B13F-4B00-90B9-87BAB8017B50}" sibTransId="{C8CCF85C-1AB5-485F-A660-1FB2CCA7CA88}"/>
    <dgm:cxn modelId="{E21731E2-E78C-4AA6-A0ED-C2604E75E243}" type="presOf" srcId="{D6FD9335-C349-4A5F-B30B-972D080B2AC9}" destId="{12643DF0-115D-47CB-86FC-5F8E560725FE}" srcOrd="0" destOrd="0" presId="urn:microsoft.com/office/officeart/2005/8/layout/bProcess4"/>
    <dgm:cxn modelId="{0D6E31F9-1B0E-4BD9-BF95-ACA115948631}" srcId="{3AA5F978-D919-416E-A49A-9BAF52E04254}" destId="{419D1BAD-FEE2-46D9-BA6F-00308E552305}" srcOrd="1" destOrd="0" parTransId="{55EA6BEE-39B9-4B60-B3B1-5EC9C122EE2A}" sibTransId="{E6E4B2B4-B07E-40C2-B72A-7C7BC9CB507E}"/>
    <dgm:cxn modelId="{750BC098-2EF8-42D5-AC02-DA7AFB51D7E1}" type="presOf" srcId="{3D4E5EB7-8758-4F46-9DC0-CA6633A46239}" destId="{A94CD713-B39E-4BAB-B67B-51D41D3FEFC9}" srcOrd="0" destOrd="0" presId="urn:microsoft.com/office/officeart/2005/8/layout/bProcess4"/>
    <dgm:cxn modelId="{DFFE42B9-7641-479A-A90D-1E5532CBDB33}" srcId="{3AA5F978-D919-416E-A49A-9BAF52E04254}" destId="{669EA0C6-F457-46A6-827B-CA97E26D4105}" srcOrd="4" destOrd="0" parTransId="{5857A0FC-F0DC-48DD-97A3-58CCD2145246}" sibTransId="{C6093F4D-1F44-4AFD-8807-F33DB8BEC37C}"/>
    <dgm:cxn modelId="{F90EBE65-AEB0-4861-A2A8-80645776F46C}" srcId="{3AA5F978-D919-416E-A49A-9BAF52E04254}" destId="{1338DE5E-721F-4A82-AF07-56E9C664CFFC}" srcOrd="8" destOrd="0" parTransId="{8D31AEE2-A75F-46B4-9EAA-A5B05E3E43D8}" sibTransId="{2596BF14-FC12-46E5-9583-EBEB0FBC3F7D}"/>
    <dgm:cxn modelId="{E2764978-86FA-4C14-800D-439641D54D20}" type="presOf" srcId="{419D1BAD-FEE2-46D9-BA6F-00308E552305}" destId="{646868C8-4D5A-43B3-9650-71F5A0062841}" srcOrd="0" destOrd="0" presId="urn:microsoft.com/office/officeart/2005/8/layout/bProcess4"/>
    <dgm:cxn modelId="{58446F25-A1A1-44A8-B63C-DC76D408F956}" srcId="{3AA5F978-D919-416E-A49A-9BAF52E04254}" destId="{41D7D3ED-E587-4808-B07D-57DD8A071344}" srcOrd="6" destOrd="0" parTransId="{C3ECF6B8-45A3-4879-82F6-DE643582AE7B}" sibTransId="{7E9AD4E6-8F0C-4C4D-8F81-B3CE38A6FA68}"/>
    <dgm:cxn modelId="{2DCBCD4B-D0D7-4200-84F6-125B7986C3F0}" srcId="{3AA5F978-D919-416E-A49A-9BAF52E04254}" destId="{10A8F9D6-17B1-464F-8037-4BF499B592AE}" srcOrd="2" destOrd="0" parTransId="{6FFD2380-FA4B-43C9-A81C-8C4BEDD5D3E0}" sibTransId="{F17DD21D-0F5F-48E4-820F-F07925037448}"/>
    <dgm:cxn modelId="{4E881875-6CBA-4DAB-B513-FF07183A3D63}" type="presOf" srcId="{3E874356-A947-4E51-9D67-E696E7A07239}" destId="{5C4B695D-C2A8-4120-928B-4846ADBDFF2C}" srcOrd="0" destOrd="0" presId="urn:microsoft.com/office/officeart/2005/8/layout/bProcess4"/>
    <dgm:cxn modelId="{151F1A68-5B86-4324-90DA-88AC4074F31C}" type="presOf" srcId="{9B0A4F7C-35CF-4DD7-B32D-CB3C00224FC2}" destId="{64852C85-4897-4D20-B425-FB599A443F4B}" srcOrd="0" destOrd="0" presId="urn:microsoft.com/office/officeart/2005/8/layout/bProcess4"/>
    <dgm:cxn modelId="{00899A31-6B0A-4062-9F7A-E8977081092C}" srcId="{3AA5F978-D919-416E-A49A-9BAF52E04254}" destId="{AD2ABC9E-7E1E-40AA-8E65-F8DB814D17F6}" srcOrd="0" destOrd="0" parTransId="{F433D86D-E44E-4D87-A9F7-477B8C97AC14}" sibTransId="{C796AF0C-759B-4031-84B4-816DDAE9CD3E}"/>
    <dgm:cxn modelId="{1B89590B-FF6C-4435-BCA0-E538564946B8}" type="presOf" srcId="{F17DD21D-0F5F-48E4-820F-F07925037448}" destId="{6BF007FC-AC26-4959-B251-C299CCEDDC79}" srcOrd="0" destOrd="0" presId="urn:microsoft.com/office/officeart/2005/8/layout/bProcess4"/>
    <dgm:cxn modelId="{F79C9794-2A72-4398-BD33-74B3C6431058}" srcId="{3AA5F978-D919-416E-A49A-9BAF52E04254}" destId="{F9931472-49A7-4292-A100-4FC458CC164B}" srcOrd="7" destOrd="0" parTransId="{EE3693E0-BDDD-4937-B603-FDACDC0F5E35}" sibTransId="{D6FD9335-C349-4A5F-B30B-972D080B2AC9}"/>
    <dgm:cxn modelId="{7B5F9C43-1913-4AFA-A855-A6660531D131}" type="presOf" srcId="{41D7D3ED-E587-4808-B07D-57DD8A071344}" destId="{586D03B1-0849-4E6D-A620-DC7DE7C660FD}" srcOrd="0" destOrd="0" presId="urn:microsoft.com/office/officeart/2005/8/layout/bProcess4"/>
    <dgm:cxn modelId="{27B6474E-46A9-41B1-98E7-F8207B22F720}" type="presParOf" srcId="{1A225E51-1876-4655-A634-93DCDAE733E1}" destId="{A1DD1CC9-6A81-41E0-ADDB-C3B5BA58B67F}" srcOrd="0" destOrd="0" presId="urn:microsoft.com/office/officeart/2005/8/layout/bProcess4"/>
    <dgm:cxn modelId="{613C9F96-8BF4-49C4-A36B-50BE4921B8F5}" type="presParOf" srcId="{A1DD1CC9-6A81-41E0-ADDB-C3B5BA58B67F}" destId="{F7673526-1905-45C8-A5F8-4DDC7F4C8342}" srcOrd="0" destOrd="0" presId="urn:microsoft.com/office/officeart/2005/8/layout/bProcess4"/>
    <dgm:cxn modelId="{7FCAD64F-8764-4801-872D-74913941B5E4}" type="presParOf" srcId="{A1DD1CC9-6A81-41E0-ADDB-C3B5BA58B67F}" destId="{7878C115-99D6-45BD-BBAC-B385B628DE30}" srcOrd="1" destOrd="0" presId="urn:microsoft.com/office/officeart/2005/8/layout/bProcess4"/>
    <dgm:cxn modelId="{3EE78D90-AE3F-4292-B3FD-0FCBF5818EC6}" type="presParOf" srcId="{1A225E51-1876-4655-A634-93DCDAE733E1}" destId="{7C473CB0-F843-474F-ABB3-CE1F0987ED21}" srcOrd="1" destOrd="0" presId="urn:microsoft.com/office/officeart/2005/8/layout/bProcess4"/>
    <dgm:cxn modelId="{337099F2-EE20-4EF8-B455-FE0960AFEBEF}" type="presParOf" srcId="{1A225E51-1876-4655-A634-93DCDAE733E1}" destId="{5584F697-4425-4484-B858-CDFF2D4BC1E3}" srcOrd="2" destOrd="0" presId="urn:microsoft.com/office/officeart/2005/8/layout/bProcess4"/>
    <dgm:cxn modelId="{8C1F1D29-AA71-46AB-B90B-6ADFB5321AD6}" type="presParOf" srcId="{5584F697-4425-4484-B858-CDFF2D4BC1E3}" destId="{58712D13-C5B4-45D6-A9A2-2151AB71BD25}" srcOrd="0" destOrd="0" presId="urn:microsoft.com/office/officeart/2005/8/layout/bProcess4"/>
    <dgm:cxn modelId="{74E23F0C-395F-43CB-838B-0FC5BC7DF3C9}" type="presParOf" srcId="{5584F697-4425-4484-B858-CDFF2D4BC1E3}" destId="{646868C8-4D5A-43B3-9650-71F5A0062841}" srcOrd="1" destOrd="0" presId="urn:microsoft.com/office/officeart/2005/8/layout/bProcess4"/>
    <dgm:cxn modelId="{C4A7C55F-F8C4-4EC8-BFCD-598D3EB100F4}" type="presParOf" srcId="{1A225E51-1876-4655-A634-93DCDAE733E1}" destId="{81386D46-76E9-4C64-B0B4-FA87B67AC544}" srcOrd="3" destOrd="0" presId="urn:microsoft.com/office/officeart/2005/8/layout/bProcess4"/>
    <dgm:cxn modelId="{1EA98555-CF01-4DFF-B4A3-F9065AFD03FB}" type="presParOf" srcId="{1A225E51-1876-4655-A634-93DCDAE733E1}" destId="{5B1DD263-430C-4226-A904-1D84ED810BDB}" srcOrd="4" destOrd="0" presId="urn:microsoft.com/office/officeart/2005/8/layout/bProcess4"/>
    <dgm:cxn modelId="{4F411DC7-E30F-483E-8366-C0442C053F96}" type="presParOf" srcId="{5B1DD263-430C-4226-A904-1D84ED810BDB}" destId="{8A990DC4-2291-44E4-9220-8FB89033B591}" srcOrd="0" destOrd="0" presId="urn:microsoft.com/office/officeart/2005/8/layout/bProcess4"/>
    <dgm:cxn modelId="{6D294DDE-4756-41AD-B309-7FAD7ABB5DA8}" type="presParOf" srcId="{5B1DD263-430C-4226-A904-1D84ED810BDB}" destId="{FF19B5D7-B26F-4DF6-BD7C-48950FD99FED}" srcOrd="1" destOrd="0" presId="urn:microsoft.com/office/officeart/2005/8/layout/bProcess4"/>
    <dgm:cxn modelId="{5AE1C569-6A67-4661-A801-25B6C5012A23}" type="presParOf" srcId="{1A225E51-1876-4655-A634-93DCDAE733E1}" destId="{6BF007FC-AC26-4959-B251-C299CCEDDC79}" srcOrd="5" destOrd="0" presId="urn:microsoft.com/office/officeart/2005/8/layout/bProcess4"/>
    <dgm:cxn modelId="{8583DCDA-24BD-43EA-BA24-BD0EB233A554}" type="presParOf" srcId="{1A225E51-1876-4655-A634-93DCDAE733E1}" destId="{A02BF4A7-0188-4C07-AEF3-C0CE27D36A89}" srcOrd="6" destOrd="0" presId="urn:microsoft.com/office/officeart/2005/8/layout/bProcess4"/>
    <dgm:cxn modelId="{0912B90D-F110-421A-994D-5E19AA23A5B4}" type="presParOf" srcId="{A02BF4A7-0188-4C07-AEF3-C0CE27D36A89}" destId="{0A3BBBD6-D92C-49E8-B13B-B0417784CE69}" srcOrd="0" destOrd="0" presId="urn:microsoft.com/office/officeart/2005/8/layout/bProcess4"/>
    <dgm:cxn modelId="{D8BF33DF-4FE2-463B-B2B5-A26111A32A0B}" type="presParOf" srcId="{A02BF4A7-0188-4C07-AEF3-C0CE27D36A89}" destId="{64852C85-4897-4D20-B425-FB599A443F4B}" srcOrd="1" destOrd="0" presId="urn:microsoft.com/office/officeart/2005/8/layout/bProcess4"/>
    <dgm:cxn modelId="{C7FD4094-5EB4-45CC-A607-06A2A6B589C6}" type="presParOf" srcId="{1A225E51-1876-4655-A634-93DCDAE733E1}" destId="{5C4B695D-C2A8-4120-928B-4846ADBDFF2C}" srcOrd="7" destOrd="0" presId="urn:microsoft.com/office/officeart/2005/8/layout/bProcess4"/>
    <dgm:cxn modelId="{7FB11C2F-02DF-4C33-A30F-D208DB025CC7}" type="presParOf" srcId="{1A225E51-1876-4655-A634-93DCDAE733E1}" destId="{A4DE1876-A220-4F8F-B763-03DAD7EB6877}" srcOrd="8" destOrd="0" presId="urn:microsoft.com/office/officeart/2005/8/layout/bProcess4"/>
    <dgm:cxn modelId="{A6E30C29-EEBA-40A7-81B2-B211548D5312}" type="presParOf" srcId="{A4DE1876-A220-4F8F-B763-03DAD7EB6877}" destId="{A7752756-EF49-41FD-8117-A6B580C4BD44}" srcOrd="0" destOrd="0" presId="urn:microsoft.com/office/officeart/2005/8/layout/bProcess4"/>
    <dgm:cxn modelId="{D8687EC7-68C4-4954-B36A-45D251851D8F}" type="presParOf" srcId="{A4DE1876-A220-4F8F-B763-03DAD7EB6877}" destId="{C05B24A9-2469-4421-B0E8-AC931F6AC154}" srcOrd="1" destOrd="0" presId="urn:microsoft.com/office/officeart/2005/8/layout/bProcess4"/>
    <dgm:cxn modelId="{5DD04D5F-C173-425C-BB5C-5E3A0759DF55}" type="presParOf" srcId="{1A225E51-1876-4655-A634-93DCDAE733E1}" destId="{F97EE5C4-03DD-470F-8B16-6B0B35219A8F}" srcOrd="9" destOrd="0" presId="urn:microsoft.com/office/officeart/2005/8/layout/bProcess4"/>
    <dgm:cxn modelId="{E7BE8092-8D0F-483D-980C-99E137902549}" type="presParOf" srcId="{1A225E51-1876-4655-A634-93DCDAE733E1}" destId="{804418C0-A118-4442-9AF7-9338518354C8}" srcOrd="10" destOrd="0" presId="urn:microsoft.com/office/officeart/2005/8/layout/bProcess4"/>
    <dgm:cxn modelId="{52E59420-CAC7-4F0B-94FC-A13B4554FD4E}" type="presParOf" srcId="{804418C0-A118-4442-9AF7-9338518354C8}" destId="{A561BD84-2B89-460A-9BD4-2C1DC9322243}" srcOrd="0" destOrd="0" presId="urn:microsoft.com/office/officeart/2005/8/layout/bProcess4"/>
    <dgm:cxn modelId="{913ECAD8-0169-4C62-8B49-9AAC5878F802}" type="presParOf" srcId="{804418C0-A118-4442-9AF7-9338518354C8}" destId="{A94CD713-B39E-4BAB-B67B-51D41D3FEFC9}" srcOrd="1" destOrd="0" presId="urn:microsoft.com/office/officeart/2005/8/layout/bProcess4"/>
    <dgm:cxn modelId="{5763E8E2-520D-4AE7-838B-3D808BF6D8B1}" type="presParOf" srcId="{1A225E51-1876-4655-A634-93DCDAE733E1}" destId="{59C14B7D-4B52-4A18-8327-E201078EA5E5}" srcOrd="11" destOrd="0" presId="urn:microsoft.com/office/officeart/2005/8/layout/bProcess4"/>
    <dgm:cxn modelId="{EE2946B3-8DD9-403A-BD4B-7ED53AE28CF8}" type="presParOf" srcId="{1A225E51-1876-4655-A634-93DCDAE733E1}" destId="{C9FFC257-928A-41FE-BC10-E8CF55271FE0}" srcOrd="12" destOrd="0" presId="urn:microsoft.com/office/officeart/2005/8/layout/bProcess4"/>
    <dgm:cxn modelId="{DBB1C3DF-3361-402C-9A43-A9ABF696318C}" type="presParOf" srcId="{C9FFC257-928A-41FE-BC10-E8CF55271FE0}" destId="{2DBC5D2B-1557-4C17-A442-E1523B3CFEA7}" srcOrd="0" destOrd="0" presId="urn:microsoft.com/office/officeart/2005/8/layout/bProcess4"/>
    <dgm:cxn modelId="{BFAEEF6E-F090-4736-9574-0E871CB72C4B}" type="presParOf" srcId="{C9FFC257-928A-41FE-BC10-E8CF55271FE0}" destId="{586D03B1-0849-4E6D-A620-DC7DE7C660FD}" srcOrd="1" destOrd="0" presId="urn:microsoft.com/office/officeart/2005/8/layout/bProcess4"/>
    <dgm:cxn modelId="{349AE596-5735-4C24-9F63-7B7758F13D07}" type="presParOf" srcId="{1A225E51-1876-4655-A634-93DCDAE733E1}" destId="{DDF7077A-F029-472A-9918-0B1FE34857A8}" srcOrd="13" destOrd="0" presId="urn:microsoft.com/office/officeart/2005/8/layout/bProcess4"/>
    <dgm:cxn modelId="{8D2C9F83-1828-489E-B4B4-AE8D4E431CB8}" type="presParOf" srcId="{1A225E51-1876-4655-A634-93DCDAE733E1}" destId="{B0F91B29-540C-4B3B-869B-C35E5E7BAFD4}" srcOrd="14" destOrd="0" presId="urn:microsoft.com/office/officeart/2005/8/layout/bProcess4"/>
    <dgm:cxn modelId="{2FA05B79-63AA-486D-AAE7-02A09C4367CC}" type="presParOf" srcId="{B0F91B29-540C-4B3B-869B-C35E5E7BAFD4}" destId="{0EE58356-64E6-4D26-98E2-374DE7120203}" srcOrd="0" destOrd="0" presId="urn:microsoft.com/office/officeart/2005/8/layout/bProcess4"/>
    <dgm:cxn modelId="{358E3DF6-33C6-444E-A359-EB1D11B39F1B}" type="presParOf" srcId="{B0F91B29-540C-4B3B-869B-C35E5E7BAFD4}" destId="{FAA04925-2A3C-4D07-B735-596359C6FA48}" srcOrd="1" destOrd="0" presId="urn:microsoft.com/office/officeart/2005/8/layout/bProcess4"/>
    <dgm:cxn modelId="{7D889FDA-EF2B-471B-8247-38518FF0831B}" type="presParOf" srcId="{1A225E51-1876-4655-A634-93DCDAE733E1}" destId="{12643DF0-115D-47CB-86FC-5F8E560725FE}" srcOrd="15" destOrd="0" presId="urn:microsoft.com/office/officeart/2005/8/layout/bProcess4"/>
    <dgm:cxn modelId="{B3E9070A-F3DE-4AC1-8C27-91AC79562D13}" type="presParOf" srcId="{1A225E51-1876-4655-A634-93DCDAE733E1}" destId="{99B0CC2F-1097-4C6C-9E83-DE78401B3DA0}" srcOrd="16" destOrd="0" presId="urn:microsoft.com/office/officeart/2005/8/layout/bProcess4"/>
    <dgm:cxn modelId="{AFDB6E3B-689F-4A21-BFCC-398DD17E7F5E}" type="presParOf" srcId="{99B0CC2F-1097-4C6C-9E83-DE78401B3DA0}" destId="{59467944-CB37-45BF-985F-8C25B3176CC6}" srcOrd="0" destOrd="0" presId="urn:microsoft.com/office/officeart/2005/8/layout/bProcess4"/>
    <dgm:cxn modelId="{0362DF96-876A-488A-BE1E-E0612C4B284A}" type="presParOf" srcId="{99B0CC2F-1097-4C6C-9E83-DE78401B3DA0}" destId="{8DDD5D0D-0AE1-43C2-9197-9C0BEEFC0D5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3142D0-FC78-477D-A6EF-8A1D7E7024F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9B97CBF-F444-4B6B-AD56-1D89534D2523}">
      <dgm:prSet phldrT="[Text]" custT="1"/>
      <dgm:spPr/>
      <dgm:t>
        <a:bodyPr/>
        <a:lstStyle/>
        <a:p>
          <a:pPr rtl="1"/>
          <a:r>
            <a:rPr lang="ar-SA" sz="1200" b="1" dirty="0" smtClean="0">
              <a:cs typeface="B Nazanin" pitchFamily="2" charset="-78"/>
            </a:rPr>
            <a:t>تجزیه </a:t>
          </a:r>
          <a:r>
            <a:rPr lang="en-US" sz="1200" b="1" dirty="0" smtClean="0">
              <a:cs typeface="B Nazanin" pitchFamily="2" charset="-78"/>
            </a:rPr>
            <a:t>Ti</a:t>
          </a:r>
          <a:r>
            <a:rPr lang="fa-IR" sz="1200" b="1" dirty="0" smtClean="0">
              <a:cs typeface="B Nazanin" pitchFamily="2" charset="-78"/>
            </a:rPr>
            <a:t> در قطب مثبت با استفاده از سیستم تجزیه شیمیایی توسط جریان برق</a:t>
          </a:r>
          <a:endParaRPr lang="en-US" sz="1200" b="1" dirty="0">
            <a:cs typeface="B Nazanin" pitchFamily="2" charset="-78"/>
          </a:endParaRPr>
        </a:p>
      </dgm:t>
    </dgm:pt>
    <dgm:pt modelId="{DFA17CB3-C2E5-415A-9522-9AD151D94948}" type="parTrans" cxnId="{3DB70754-912B-4302-8C86-5EA60408D95A}">
      <dgm:prSet/>
      <dgm:spPr/>
      <dgm:t>
        <a:bodyPr/>
        <a:lstStyle/>
        <a:p>
          <a:endParaRPr lang="en-US"/>
        </a:p>
      </dgm:t>
    </dgm:pt>
    <dgm:pt modelId="{78C5F30C-E9C2-4ED3-BF41-DACAF5AC42C8}" type="sibTrans" cxnId="{3DB70754-912B-4302-8C86-5EA60408D95A}">
      <dgm:prSet/>
      <dgm:spPr/>
      <dgm:t>
        <a:bodyPr/>
        <a:lstStyle/>
        <a:p>
          <a:endParaRPr lang="en-US"/>
        </a:p>
      </dgm:t>
    </dgm:pt>
    <dgm:pt modelId="{1E975B92-A4CD-4C73-8281-B1A7DC0161EF}">
      <dgm:prSet phldrT="[Text]" custT="1"/>
      <dgm:spPr/>
      <dgm:t>
        <a:bodyPr/>
        <a:lstStyle/>
        <a:p>
          <a:pPr rtl="1"/>
          <a:r>
            <a:rPr lang="fa-IR" sz="1200" b="1" dirty="0" smtClean="0">
              <a:cs typeface="B Nazanin" pitchFamily="2" charset="-78"/>
            </a:rPr>
            <a:t>شستشو </a:t>
          </a:r>
          <a:r>
            <a:rPr lang="ar-SA" sz="1200" b="1" dirty="0" smtClean="0">
              <a:cs typeface="B Nazanin" pitchFamily="2" charset="-78"/>
            </a:rPr>
            <a:t>نانولوله حاصله توسط آب بدون يون</a:t>
          </a:r>
          <a:endParaRPr lang="en-US" sz="1200" b="1" dirty="0">
            <a:cs typeface="B Nazanin" pitchFamily="2" charset="-78"/>
          </a:endParaRPr>
        </a:p>
      </dgm:t>
    </dgm:pt>
    <dgm:pt modelId="{2E1FFBAD-33F3-4244-B439-6CF9CF167DA2}" type="parTrans" cxnId="{B6188BC6-4408-42F6-B28B-66891BAC88DA}">
      <dgm:prSet/>
      <dgm:spPr/>
      <dgm:t>
        <a:bodyPr/>
        <a:lstStyle/>
        <a:p>
          <a:endParaRPr lang="en-US"/>
        </a:p>
      </dgm:t>
    </dgm:pt>
    <dgm:pt modelId="{7B87F71A-AD25-4165-A3AA-F00FD096081A}" type="sibTrans" cxnId="{B6188BC6-4408-42F6-B28B-66891BAC88DA}">
      <dgm:prSet/>
      <dgm:spPr/>
      <dgm:t>
        <a:bodyPr/>
        <a:lstStyle/>
        <a:p>
          <a:endParaRPr lang="en-US"/>
        </a:p>
      </dgm:t>
    </dgm:pt>
    <dgm:pt modelId="{8324AD56-C6BA-477C-90E0-821B94EF0F7F}">
      <dgm:prSet phldrT="[Text]" custT="1"/>
      <dgm:spPr/>
      <dgm:t>
        <a:bodyPr/>
        <a:lstStyle/>
        <a:p>
          <a:pPr rtl="1"/>
          <a:r>
            <a:rPr lang="fa-IR" sz="1200" b="1" dirty="0" smtClean="0">
              <a:cs typeface="B Nazanin" pitchFamily="2" charset="-78"/>
            </a:rPr>
            <a:t>خشک شدن </a:t>
          </a:r>
          <a:r>
            <a:rPr lang="ar-SA" sz="1200" b="1" dirty="0" smtClean="0">
              <a:cs typeface="B Nazanin" pitchFamily="2" charset="-78"/>
            </a:rPr>
            <a:t>داخل جرياني از نيتروژن </a:t>
          </a:r>
          <a:endParaRPr lang="en-US" sz="1200" b="1" dirty="0">
            <a:cs typeface="B Nazanin" pitchFamily="2" charset="-78"/>
          </a:endParaRPr>
        </a:p>
      </dgm:t>
    </dgm:pt>
    <dgm:pt modelId="{E1E2CBD8-C21B-45EE-A18E-7708E1F65CB2}" type="parTrans" cxnId="{E0C16C04-2BAA-440B-8B3F-B0F1C6D6375F}">
      <dgm:prSet/>
      <dgm:spPr/>
      <dgm:t>
        <a:bodyPr/>
        <a:lstStyle/>
        <a:p>
          <a:endParaRPr lang="en-US"/>
        </a:p>
      </dgm:t>
    </dgm:pt>
    <dgm:pt modelId="{6ABE88EC-B6E1-4D71-8BA9-2DC35AD93169}" type="sibTrans" cxnId="{E0C16C04-2BAA-440B-8B3F-B0F1C6D6375F}">
      <dgm:prSet/>
      <dgm:spPr/>
      <dgm:t>
        <a:bodyPr/>
        <a:lstStyle/>
        <a:p>
          <a:endParaRPr lang="en-US"/>
        </a:p>
      </dgm:t>
    </dgm:pt>
    <dgm:pt modelId="{4A78664C-3F99-43CC-BBAC-667160543663}">
      <dgm:prSet custT="1"/>
      <dgm:spPr/>
      <dgm:t>
        <a:bodyPr/>
        <a:lstStyle/>
        <a:p>
          <a:pPr rtl="1"/>
          <a:r>
            <a:rPr lang="fa-IR" sz="1200" b="1" dirty="0" smtClean="0">
              <a:cs typeface="B Nazanin" pitchFamily="2" charset="-78"/>
            </a:rPr>
            <a:t>رشد نانو لوله </a:t>
          </a:r>
          <a:r>
            <a:rPr lang="en-US" sz="1200" b="1" dirty="0" smtClean="0">
              <a:cs typeface="B Nazanin" pitchFamily="2" charset="-78"/>
            </a:rPr>
            <a:t>TiO</a:t>
          </a:r>
          <a:r>
            <a:rPr lang="en-US" sz="1200" b="1" baseline="-25000" dirty="0" smtClean="0">
              <a:cs typeface="B Nazanin" pitchFamily="2" charset="-78"/>
            </a:rPr>
            <a:t>2</a:t>
          </a:r>
          <a:r>
            <a:rPr lang="fa-IR" sz="1200" b="1" dirty="0" smtClean="0">
              <a:cs typeface="B Nazanin" pitchFamily="2" charset="-78"/>
            </a:rPr>
            <a:t> بر </a:t>
          </a:r>
          <a:r>
            <a:rPr lang="ar-SA" sz="1200" b="1" dirty="0" smtClean="0">
              <a:cs typeface="B Nazanin" pitchFamily="2" charset="-78"/>
            </a:rPr>
            <a:t>روي پايه </a:t>
          </a:r>
          <a:endParaRPr lang="en-US" sz="1200" b="1" dirty="0">
            <a:cs typeface="B Nazanin" pitchFamily="2" charset="-78"/>
          </a:endParaRPr>
        </a:p>
      </dgm:t>
    </dgm:pt>
    <dgm:pt modelId="{13108DA3-5712-43AB-920D-06AD34B2B750}" type="parTrans" cxnId="{3E217967-C0B8-4FA6-8A4F-CE3E8D3B0D95}">
      <dgm:prSet/>
      <dgm:spPr/>
      <dgm:t>
        <a:bodyPr/>
        <a:lstStyle/>
        <a:p>
          <a:endParaRPr lang="en-US"/>
        </a:p>
      </dgm:t>
    </dgm:pt>
    <dgm:pt modelId="{D4BA5CE3-DBDD-4695-A554-2780AF94797D}" type="sibTrans" cxnId="{3E217967-C0B8-4FA6-8A4F-CE3E8D3B0D95}">
      <dgm:prSet/>
      <dgm:spPr/>
      <dgm:t>
        <a:bodyPr/>
        <a:lstStyle/>
        <a:p>
          <a:endParaRPr lang="en-US"/>
        </a:p>
      </dgm:t>
    </dgm:pt>
    <dgm:pt modelId="{B54FFEC8-C90B-412F-94B9-D295E26B5540}">
      <dgm:prSet custT="1"/>
      <dgm:spPr/>
      <dgm:t>
        <a:bodyPr/>
        <a:lstStyle/>
        <a:p>
          <a:r>
            <a:rPr lang="fa-IR" sz="1200" b="1" dirty="0" smtClean="0">
              <a:cs typeface="B Nazanin" pitchFamily="2" charset="-78"/>
            </a:rPr>
            <a:t>تولید نانو لوله</a:t>
          </a:r>
          <a:endParaRPr lang="en-US" sz="1200" b="1" dirty="0">
            <a:cs typeface="B Nazanin" pitchFamily="2" charset="-78"/>
          </a:endParaRPr>
        </a:p>
      </dgm:t>
    </dgm:pt>
    <dgm:pt modelId="{87FAC5EA-1253-4825-82FF-E13556627539}" type="parTrans" cxnId="{1603AE76-AC27-4405-8A1D-0F011F20F871}">
      <dgm:prSet/>
      <dgm:spPr/>
      <dgm:t>
        <a:bodyPr/>
        <a:lstStyle/>
        <a:p>
          <a:endParaRPr lang="en-US"/>
        </a:p>
      </dgm:t>
    </dgm:pt>
    <dgm:pt modelId="{4A3FF7F6-C280-4C44-BFED-B942641F2837}" type="sibTrans" cxnId="{1603AE76-AC27-4405-8A1D-0F011F20F871}">
      <dgm:prSet/>
      <dgm:spPr/>
      <dgm:t>
        <a:bodyPr/>
        <a:lstStyle/>
        <a:p>
          <a:endParaRPr lang="en-US"/>
        </a:p>
      </dgm:t>
    </dgm:pt>
    <dgm:pt modelId="{17FE09A6-E244-4882-BBFE-0D84EB9FDCB6}" type="pres">
      <dgm:prSet presAssocID="{AE3142D0-FC78-477D-A6EF-8A1D7E7024F3}" presName="Name0" presStyleCnt="0">
        <dgm:presLayoutVars>
          <dgm:chMax val="11"/>
          <dgm:chPref val="11"/>
          <dgm:dir/>
          <dgm:resizeHandles/>
        </dgm:presLayoutVars>
      </dgm:prSet>
      <dgm:spPr/>
      <dgm:t>
        <a:bodyPr/>
        <a:lstStyle/>
        <a:p>
          <a:endParaRPr lang="en-US"/>
        </a:p>
      </dgm:t>
    </dgm:pt>
    <dgm:pt modelId="{247081F3-8D9C-44E5-AD40-D3E63247B989}" type="pres">
      <dgm:prSet presAssocID="{B54FFEC8-C90B-412F-94B9-D295E26B5540}" presName="Accent5" presStyleCnt="0"/>
      <dgm:spPr/>
    </dgm:pt>
    <dgm:pt modelId="{9089488C-B14B-4B0E-8F4A-B01CA9050440}" type="pres">
      <dgm:prSet presAssocID="{B54FFEC8-C90B-412F-94B9-D295E26B5540}" presName="Accent" presStyleLbl="node1" presStyleIdx="0" presStyleCnt="5"/>
      <dgm:spPr/>
    </dgm:pt>
    <dgm:pt modelId="{5B858561-ECB3-4B21-8BA8-4D8AD9A86E95}" type="pres">
      <dgm:prSet presAssocID="{B54FFEC8-C90B-412F-94B9-D295E26B5540}" presName="ParentBackground5" presStyleCnt="0"/>
      <dgm:spPr/>
    </dgm:pt>
    <dgm:pt modelId="{4323D6AD-CAF2-4FBC-920D-F4D35E198790}" type="pres">
      <dgm:prSet presAssocID="{B54FFEC8-C90B-412F-94B9-D295E26B5540}" presName="ParentBackground" presStyleLbl="fgAcc1" presStyleIdx="0" presStyleCnt="5"/>
      <dgm:spPr/>
      <dgm:t>
        <a:bodyPr/>
        <a:lstStyle/>
        <a:p>
          <a:endParaRPr lang="en-US"/>
        </a:p>
      </dgm:t>
    </dgm:pt>
    <dgm:pt modelId="{9829291A-F3D8-4D79-B76D-2F95A4BCD576}" type="pres">
      <dgm:prSet presAssocID="{B54FFEC8-C90B-412F-94B9-D295E26B5540}" presName="Parent5" presStyleLbl="revTx" presStyleIdx="0" presStyleCnt="0">
        <dgm:presLayoutVars>
          <dgm:chMax val="1"/>
          <dgm:chPref val="1"/>
          <dgm:bulletEnabled val="1"/>
        </dgm:presLayoutVars>
      </dgm:prSet>
      <dgm:spPr/>
      <dgm:t>
        <a:bodyPr/>
        <a:lstStyle/>
        <a:p>
          <a:endParaRPr lang="en-US"/>
        </a:p>
      </dgm:t>
    </dgm:pt>
    <dgm:pt modelId="{483B459D-ACF5-47A2-889A-195C36AD0982}" type="pres">
      <dgm:prSet presAssocID="{8324AD56-C6BA-477C-90E0-821B94EF0F7F}" presName="Accent4" presStyleCnt="0"/>
      <dgm:spPr/>
    </dgm:pt>
    <dgm:pt modelId="{054DCACF-8FA3-4860-ADD0-CAEBF7B28DBD}" type="pres">
      <dgm:prSet presAssocID="{8324AD56-C6BA-477C-90E0-821B94EF0F7F}" presName="Accent" presStyleLbl="node1" presStyleIdx="1" presStyleCnt="5"/>
      <dgm:spPr/>
    </dgm:pt>
    <dgm:pt modelId="{2574CA66-CB6C-4EDC-8859-4B3169DB3FD5}" type="pres">
      <dgm:prSet presAssocID="{8324AD56-C6BA-477C-90E0-821B94EF0F7F}" presName="ParentBackground4" presStyleCnt="0"/>
      <dgm:spPr/>
    </dgm:pt>
    <dgm:pt modelId="{A2318985-0E4C-4E68-8899-857E5433E56E}" type="pres">
      <dgm:prSet presAssocID="{8324AD56-C6BA-477C-90E0-821B94EF0F7F}" presName="ParentBackground" presStyleLbl="fgAcc1" presStyleIdx="1" presStyleCnt="5"/>
      <dgm:spPr/>
      <dgm:t>
        <a:bodyPr/>
        <a:lstStyle/>
        <a:p>
          <a:endParaRPr lang="en-US"/>
        </a:p>
      </dgm:t>
    </dgm:pt>
    <dgm:pt modelId="{0BC72B65-1239-4BE2-877B-807A2FAB5CEA}" type="pres">
      <dgm:prSet presAssocID="{8324AD56-C6BA-477C-90E0-821B94EF0F7F}" presName="Parent4" presStyleLbl="revTx" presStyleIdx="0" presStyleCnt="0">
        <dgm:presLayoutVars>
          <dgm:chMax val="1"/>
          <dgm:chPref val="1"/>
          <dgm:bulletEnabled val="1"/>
        </dgm:presLayoutVars>
      </dgm:prSet>
      <dgm:spPr/>
      <dgm:t>
        <a:bodyPr/>
        <a:lstStyle/>
        <a:p>
          <a:endParaRPr lang="en-US"/>
        </a:p>
      </dgm:t>
    </dgm:pt>
    <dgm:pt modelId="{1911B963-CE56-45E6-84F2-7EC207316458}" type="pres">
      <dgm:prSet presAssocID="{1E975B92-A4CD-4C73-8281-B1A7DC0161EF}" presName="Accent3" presStyleCnt="0"/>
      <dgm:spPr/>
    </dgm:pt>
    <dgm:pt modelId="{1EA7FFB7-2B36-4443-81E1-D64A0A4391BB}" type="pres">
      <dgm:prSet presAssocID="{1E975B92-A4CD-4C73-8281-B1A7DC0161EF}" presName="Accent" presStyleLbl="node1" presStyleIdx="2" presStyleCnt="5"/>
      <dgm:spPr/>
    </dgm:pt>
    <dgm:pt modelId="{457D43CD-2443-4BB6-BEEB-B69D1CF094B0}" type="pres">
      <dgm:prSet presAssocID="{1E975B92-A4CD-4C73-8281-B1A7DC0161EF}" presName="ParentBackground3" presStyleCnt="0"/>
      <dgm:spPr/>
    </dgm:pt>
    <dgm:pt modelId="{6A5279CF-AF30-4CF4-950D-47163164FDEB}" type="pres">
      <dgm:prSet presAssocID="{1E975B92-A4CD-4C73-8281-B1A7DC0161EF}" presName="ParentBackground" presStyleLbl="fgAcc1" presStyleIdx="2" presStyleCnt="5"/>
      <dgm:spPr/>
      <dgm:t>
        <a:bodyPr/>
        <a:lstStyle/>
        <a:p>
          <a:endParaRPr lang="en-US"/>
        </a:p>
      </dgm:t>
    </dgm:pt>
    <dgm:pt modelId="{CAC9CB0E-DFD5-41F8-893B-65320E093DB7}" type="pres">
      <dgm:prSet presAssocID="{1E975B92-A4CD-4C73-8281-B1A7DC0161EF}" presName="Parent3" presStyleLbl="revTx" presStyleIdx="0" presStyleCnt="0">
        <dgm:presLayoutVars>
          <dgm:chMax val="1"/>
          <dgm:chPref val="1"/>
          <dgm:bulletEnabled val="1"/>
        </dgm:presLayoutVars>
      </dgm:prSet>
      <dgm:spPr/>
      <dgm:t>
        <a:bodyPr/>
        <a:lstStyle/>
        <a:p>
          <a:endParaRPr lang="en-US"/>
        </a:p>
      </dgm:t>
    </dgm:pt>
    <dgm:pt modelId="{18AEBDDC-D1DA-4030-B136-56E357510CEB}" type="pres">
      <dgm:prSet presAssocID="{4A78664C-3F99-43CC-BBAC-667160543663}" presName="Accent2" presStyleCnt="0"/>
      <dgm:spPr/>
    </dgm:pt>
    <dgm:pt modelId="{6F7F239A-8361-4836-8F30-933EC2EDE049}" type="pres">
      <dgm:prSet presAssocID="{4A78664C-3F99-43CC-BBAC-667160543663}" presName="Accent" presStyleLbl="node1" presStyleIdx="3" presStyleCnt="5"/>
      <dgm:spPr/>
    </dgm:pt>
    <dgm:pt modelId="{4EF72098-6165-4EF1-96C2-9B1B96ED72D1}" type="pres">
      <dgm:prSet presAssocID="{4A78664C-3F99-43CC-BBAC-667160543663}" presName="ParentBackground2" presStyleCnt="0"/>
      <dgm:spPr/>
    </dgm:pt>
    <dgm:pt modelId="{3AE978D4-11BB-4D4F-A6C2-367C24C051B6}" type="pres">
      <dgm:prSet presAssocID="{4A78664C-3F99-43CC-BBAC-667160543663}" presName="ParentBackground" presStyleLbl="fgAcc1" presStyleIdx="3" presStyleCnt="5"/>
      <dgm:spPr/>
      <dgm:t>
        <a:bodyPr/>
        <a:lstStyle/>
        <a:p>
          <a:endParaRPr lang="en-US"/>
        </a:p>
      </dgm:t>
    </dgm:pt>
    <dgm:pt modelId="{EA08761C-9711-4B3C-8F37-5DFB5E5337A4}" type="pres">
      <dgm:prSet presAssocID="{4A78664C-3F99-43CC-BBAC-667160543663}" presName="Parent2" presStyleLbl="revTx" presStyleIdx="0" presStyleCnt="0">
        <dgm:presLayoutVars>
          <dgm:chMax val="1"/>
          <dgm:chPref val="1"/>
          <dgm:bulletEnabled val="1"/>
        </dgm:presLayoutVars>
      </dgm:prSet>
      <dgm:spPr/>
      <dgm:t>
        <a:bodyPr/>
        <a:lstStyle/>
        <a:p>
          <a:endParaRPr lang="en-US"/>
        </a:p>
      </dgm:t>
    </dgm:pt>
    <dgm:pt modelId="{8A2FE8DA-2D7F-4DD3-8C8B-3A7E4256F3D2}" type="pres">
      <dgm:prSet presAssocID="{79B97CBF-F444-4B6B-AD56-1D89534D2523}" presName="Accent1" presStyleCnt="0"/>
      <dgm:spPr/>
    </dgm:pt>
    <dgm:pt modelId="{9A573C7E-B1D1-4F3D-87E3-3FD8091799E0}" type="pres">
      <dgm:prSet presAssocID="{79B97CBF-F444-4B6B-AD56-1D89534D2523}" presName="Accent" presStyleLbl="node1" presStyleIdx="4" presStyleCnt="5"/>
      <dgm:spPr/>
    </dgm:pt>
    <dgm:pt modelId="{98705BB2-A66F-42AE-96B0-A831FFAD91F6}" type="pres">
      <dgm:prSet presAssocID="{79B97CBF-F444-4B6B-AD56-1D89534D2523}" presName="ParentBackground1" presStyleCnt="0"/>
      <dgm:spPr/>
    </dgm:pt>
    <dgm:pt modelId="{1CBF5FED-7A28-42B8-98DF-60430B8E5A2C}" type="pres">
      <dgm:prSet presAssocID="{79B97CBF-F444-4B6B-AD56-1D89534D2523}" presName="ParentBackground" presStyleLbl="fgAcc1" presStyleIdx="4" presStyleCnt="5"/>
      <dgm:spPr/>
      <dgm:t>
        <a:bodyPr/>
        <a:lstStyle/>
        <a:p>
          <a:endParaRPr lang="en-US"/>
        </a:p>
      </dgm:t>
    </dgm:pt>
    <dgm:pt modelId="{C14F51BF-5674-4951-A234-BD223297824C}" type="pres">
      <dgm:prSet presAssocID="{79B97CBF-F444-4B6B-AD56-1D89534D2523}" presName="Parent1" presStyleLbl="revTx" presStyleIdx="0" presStyleCnt="0">
        <dgm:presLayoutVars>
          <dgm:chMax val="1"/>
          <dgm:chPref val="1"/>
          <dgm:bulletEnabled val="1"/>
        </dgm:presLayoutVars>
      </dgm:prSet>
      <dgm:spPr/>
      <dgm:t>
        <a:bodyPr/>
        <a:lstStyle/>
        <a:p>
          <a:endParaRPr lang="en-US"/>
        </a:p>
      </dgm:t>
    </dgm:pt>
  </dgm:ptLst>
  <dgm:cxnLst>
    <dgm:cxn modelId="{97906660-0C68-40C6-A4F8-CFB073FEDD4E}" type="presOf" srcId="{79B97CBF-F444-4B6B-AD56-1D89534D2523}" destId="{C14F51BF-5674-4951-A234-BD223297824C}" srcOrd="1" destOrd="0" presId="urn:microsoft.com/office/officeart/2011/layout/CircleProcess"/>
    <dgm:cxn modelId="{1603AE76-AC27-4405-8A1D-0F011F20F871}" srcId="{AE3142D0-FC78-477D-A6EF-8A1D7E7024F3}" destId="{B54FFEC8-C90B-412F-94B9-D295E26B5540}" srcOrd="4" destOrd="0" parTransId="{87FAC5EA-1253-4825-82FF-E13556627539}" sibTransId="{4A3FF7F6-C280-4C44-BFED-B942641F2837}"/>
    <dgm:cxn modelId="{3DB70754-912B-4302-8C86-5EA60408D95A}" srcId="{AE3142D0-FC78-477D-A6EF-8A1D7E7024F3}" destId="{79B97CBF-F444-4B6B-AD56-1D89534D2523}" srcOrd="0" destOrd="0" parTransId="{DFA17CB3-C2E5-415A-9522-9AD151D94948}" sibTransId="{78C5F30C-E9C2-4ED3-BF41-DACAF5AC42C8}"/>
    <dgm:cxn modelId="{3E217967-C0B8-4FA6-8A4F-CE3E8D3B0D95}" srcId="{AE3142D0-FC78-477D-A6EF-8A1D7E7024F3}" destId="{4A78664C-3F99-43CC-BBAC-667160543663}" srcOrd="1" destOrd="0" parTransId="{13108DA3-5712-43AB-920D-06AD34B2B750}" sibTransId="{D4BA5CE3-DBDD-4695-A554-2780AF94797D}"/>
    <dgm:cxn modelId="{E0C16C04-2BAA-440B-8B3F-B0F1C6D6375F}" srcId="{AE3142D0-FC78-477D-A6EF-8A1D7E7024F3}" destId="{8324AD56-C6BA-477C-90E0-821B94EF0F7F}" srcOrd="3" destOrd="0" parTransId="{E1E2CBD8-C21B-45EE-A18E-7708E1F65CB2}" sibTransId="{6ABE88EC-B6E1-4D71-8BA9-2DC35AD93169}"/>
    <dgm:cxn modelId="{6A430675-ABC7-4543-95CA-0F834440A6D4}" type="presOf" srcId="{B54FFEC8-C90B-412F-94B9-D295E26B5540}" destId="{4323D6AD-CAF2-4FBC-920D-F4D35E198790}" srcOrd="0" destOrd="0" presId="urn:microsoft.com/office/officeart/2011/layout/CircleProcess"/>
    <dgm:cxn modelId="{B6188BC6-4408-42F6-B28B-66891BAC88DA}" srcId="{AE3142D0-FC78-477D-A6EF-8A1D7E7024F3}" destId="{1E975B92-A4CD-4C73-8281-B1A7DC0161EF}" srcOrd="2" destOrd="0" parTransId="{2E1FFBAD-33F3-4244-B439-6CF9CF167DA2}" sibTransId="{7B87F71A-AD25-4165-A3AA-F00FD096081A}"/>
    <dgm:cxn modelId="{0B5507B3-B00E-48D9-8266-1E2661A95022}" type="presOf" srcId="{4A78664C-3F99-43CC-BBAC-667160543663}" destId="{EA08761C-9711-4B3C-8F37-5DFB5E5337A4}" srcOrd="1" destOrd="0" presId="urn:microsoft.com/office/officeart/2011/layout/CircleProcess"/>
    <dgm:cxn modelId="{695DCB18-EFD5-4180-9F32-ACFFEA262D25}" type="presOf" srcId="{79B97CBF-F444-4B6B-AD56-1D89534D2523}" destId="{1CBF5FED-7A28-42B8-98DF-60430B8E5A2C}" srcOrd="0" destOrd="0" presId="urn:microsoft.com/office/officeart/2011/layout/CircleProcess"/>
    <dgm:cxn modelId="{46647BBC-E47D-41A2-9FDB-1FE74FF5F065}" type="presOf" srcId="{1E975B92-A4CD-4C73-8281-B1A7DC0161EF}" destId="{CAC9CB0E-DFD5-41F8-893B-65320E093DB7}" srcOrd="1" destOrd="0" presId="urn:microsoft.com/office/officeart/2011/layout/CircleProcess"/>
    <dgm:cxn modelId="{897B066D-4584-475D-8F84-F54B76554ED6}" type="presOf" srcId="{8324AD56-C6BA-477C-90E0-821B94EF0F7F}" destId="{0BC72B65-1239-4BE2-877B-807A2FAB5CEA}" srcOrd="1" destOrd="0" presId="urn:microsoft.com/office/officeart/2011/layout/CircleProcess"/>
    <dgm:cxn modelId="{72271667-EF8A-43F4-BB02-6F8CBC1318A3}" type="presOf" srcId="{8324AD56-C6BA-477C-90E0-821B94EF0F7F}" destId="{A2318985-0E4C-4E68-8899-857E5433E56E}" srcOrd="0" destOrd="0" presId="urn:microsoft.com/office/officeart/2011/layout/CircleProcess"/>
    <dgm:cxn modelId="{9AF48DA7-3C73-4AF2-9930-454CD8979D5C}" type="presOf" srcId="{B54FFEC8-C90B-412F-94B9-D295E26B5540}" destId="{9829291A-F3D8-4D79-B76D-2F95A4BCD576}" srcOrd="1" destOrd="0" presId="urn:microsoft.com/office/officeart/2011/layout/CircleProcess"/>
    <dgm:cxn modelId="{62D3B4D0-3E88-4710-87A5-B3FEF61BF0F4}" type="presOf" srcId="{AE3142D0-FC78-477D-A6EF-8A1D7E7024F3}" destId="{17FE09A6-E244-4882-BBFE-0D84EB9FDCB6}" srcOrd="0" destOrd="0" presId="urn:microsoft.com/office/officeart/2011/layout/CircleProcess"/>
    <dgm:cxn modelId="{45E7EAB1-6970-4175-BC2E-A39B2F9CFF1D}" type="presOf" srcId="{1E975B92-A4CD-4C73-8281-B1A7DC0161EF}" destId="{6A5279CF-AF30-4CF4-950D-47163164FDEB}" srcOrd="0" destOrd="0" presId="urn:microsoft.com/office/officeart/2011/layout/CircleProcess"/>
    <dgm:cxn modelId="{C6C0D2A7-298C-47D4-8D9A-34F28EA7C728}" type="presOf" srcId="{4A78664C-3F99-43CC-BBAC-667160543663}" destId="{3AE978D4-11BB-4D4F-A6C2-367C24C051B6}" srcOrd="0" destOrd="0" presId="urn:microsoft.com/office/officeart/2011/layout/CircleProcess"/>
    <dgm:cxn modelId="{F170B465-29BB-42A9-9542-52A5249AB1F1}" type="presParOf" srcId="{17FE09A6-E244-4882-BBFE-0D84EB9FDCB6}" destId="{247081F3-8D9C-44E5-AD40-D3E63247B989}" srcOrd="0" destOrd="0" presId="urn:microsoft.com/office/officeart/2011/layout/CircleProcess"/>
    <dgm:cxn modelId="{04EA80A5-43B1-4187-A488-8921931287F1}" type="presParOf" srcId="{247081F3-8D9C-44E5-AD40-D3E63247B989}" destId="{9089488C-B14B-4B0E-8F4A-B01CA9050440}" srcOrd="0" destOrd="0" presId="urn:microsoft.com/office/officeart/2011/layout/CircleProcess"/>
    <dgm:cxn modelId="{11DADF1A-6A2E-4329-8DD7-64FAB6B908B3}" type="presParOf" srcId="{17FE09A6-E244-4882-BBFE-0D84EB9FDCB6}" destId="{5B858561-ECB3-4B21-8BA8-4D8AD9A86E95}" srcOrd="1" destOrd="0" presId="urn:microsoft.com/office/officeart/2011/layout/CircleProcess"/>
    <dgm:cxn modelId="{32434F54-6EAC-4BAD-8E97-A228B306215E}" type="presParOf" srcId="{5B858561-ECB3-4B21-8BA8-4D8AD9A86E95}" destId="{4323D6AD-CAF2-4FBC-920D-F4D35E198790}" srcOrd="0" destOrd="0" presId="urn:microsoft.com/office/officeart/2011/layout/CircleProcess"/>
    <dgm:cxn modelId="{177D5049-7100-42BA-B7DD-63DDE3ACE280}" type="presParOf" srcId="{17FE09A6-E244-4882-BBFE-0D84EB9FDCB6}" destId="{9829291A-F3D8-4D79-B76D-2F95A4BCD576}" srcOrd="2" destOrd="0" presId="urn:microsoft.com/office/officeart/2011/layout/CircleProcess"/>
    <dgm:cxn modelId="{ADE1C9B5-1C84-415A-8000-82F215D1ACF1}" type="presParOf" srcId="{17FE09A6-E244-4882-BBFE-0D84EB9FDCB6}" destId="{483B459D-ACF5-47A2-889A-195C36AD0982}" srcOrd="3" destOrd="0" presId="urn:microsoft.com/office/officeart/2011/layout/CircleProcess"/>
    <dgm:cxn modelId="{E8AE4D4C-9DB3-4B63-BF72-E6A87EBD33FC}" type="presParOf" srcId="{483B459D-ACF5-47A2-889A-195C36AD0982}" destId="{054DCACF-8FA3-4860-ADD0-CAEBF7B28DBD}" srcOrd="0" destOrd="0" presId="urn:microsoft.com/office/officeart/2011/layout/CircleProcess"/>
    <dgm:cxn modelId="{7F1E157F-9FF1-4061-AC8E-E31E90EAACE0}" type="presParOf" srcId="{17FE09A6-E244-4882-BBFE-0D84EB9FDCB6}" destId="{2574CA66-CB6C-4EDC-8859-4B3169DB3FD5}" srcOrd="4" destOrd="0" presId="urn:microsoft.com/office/officeart/2011/layout/CircleProcess"/>
    <dgm:cxn modelId="{261D9521-BE60-420E-AC82-7C79B213CDF1}" type="presParOf" srcId="{2574CA66-CB6C-4EDC-8859-4B3169DB3FD5}" destId="{A2318985-0E4C-4E68-8899-857E5433E56E}" srcOrd="0" destOrd="0" presId="urn:microsoft.com/office/officeart/2011/layout/CircleProcess"/>
    <dgm:cxn modelId="{12A28A83-DCA4-4BC1-8529-8371C7DDAD4B}" type="presParOf" srcId="{17FE09A6-E244-4882-BBFE-0D84EB9FDCB6}" destId="{0BC72B65-1239-4BE2-877B-807A2FAB5CEA}" srcOrd="5" destOrd="0" presId="urn:microsoft.com/office/officeart/2011/layout/CircleProcess"/>
    <dgm:cxn modelId="{7DA97772-4F5F-4ED2-B12D-26275637B5C4}" type="presParOf" srcId="{17FE09A6-E244-4882-BBFE-0D84EB9FDCB6}" destId="{1911B963-CE56-45E6-84F2-7EC207316458}" srcOrd="6" destOrd="0" presId="urn:microsoft.com/office/officeart/2011/layout/CircleProcess"/>
    <dgm:cxn modelId="{C55D8B8D-84EE-41B6-834C-47EFD4EEFA42}" type="presParOf" srcId="{1911B963-CE56-45E6-84F2-7EC207316458}" destId="{1EA7FFB7-2B36-4443-81E1-D64A0A4391BB}" srcOrd="0" destOrd="0" presId="urn:microsoft.com/office/officeart/2011/layout/CircleProcess"/>
    <dgm:cxn modelId="{B5F11583-8E33-4B0E-8BEB-CEDB463B8E87}" type="presParOf" srcId="{17FE09A6-E244-4882-BBFE-0D84EB9FDCB6}" destId="{457D43CD-2443-4BB6-BEEB-B69D1CF094B0}" srcOrd="7" destOrd="0" presId="urn:microsoft.com/office/officeart/2011/layout/CircleProcess"/>
    <dgm:cxn modelId="{E6DBC68E-F8E9-4E87-A601-D3CF0C55F96A}" type="presParOf" srcId="{457D43CD-2443-4BB6-BEEB-B69D1CF094B0}" destId="{6A5279CF-AF30-4CF4-950D-47163164FDEB}" srcOrd="0" destOrd="0" presId="urn:microsoft.com/office/officeart/2011/layout/CircleProcess"/>
    <dgm:cxn modelId="{2CB0D576-3A93-4E5B-B7AD-64CED49F5365}" type="presParOf" srcId="{17FE09A6-E244-4882-BBFE-0D84EB9FDCB6}" destId="{CAC9CB0E-DFD5-41F8-893B-65320E093DB7}" srcOrd="8" destOrd="0" presId="urn:microsoft.com/office/officeart/2011/layout/CircleProcess"/>
    <dgm:cxn modelId="{FEFB0A7F-076E-4651-AF7C-3B0E51B44AC6}" type="presParOf" srcId="{17FE09A6-E244-4882-BBFE-0D84EB9FDCB6}" destId="{18AEBDDC-D1DA-4030-B136-56E357510CEB}" srcOrd="9" destOrd="0" presId="urn:microsoft.com/office/officeart/2011/layout/CircleProcess"/>
    <dgm:cxn modelId="{E16993DB-C381-48B9-9696-9AD080C1BCBE}" type="presParOf" srcId="{18AEBDDC-D1DA-4030-B136-56E357510CEB}" destId="{6F7F239A-8361-4836-8F30-933EC2EDE049}" srcOrd="0" destOrd="0" presId="urn:microsoft.com/office/officeart/2011/layout/CircleProcess"/>
    <dgm:cxn modelId="{482251DF-16C6-4395-9C99-DE8E7BD44236}" type="presParOf" srcId="{17FE09A6-E244-4882-BBFE-0D84EB9FDCB6}" destId="{4EF72098-6165-4EF1-96C2-9B1B96ED72D1}" srcOrd="10" destOrd="0" presId="urn:microsoft.com/office/officeart/2011/layout/CircleProcess"/>
    <dgm:cxn modelId="{7047E054-99AA-494D-9F7E-84EC315F8F75}" type="presParOf" srcId="{4EF72098-6165-4EF1-96C2-9B1B96ED72D1}" destId="{3AE978D4-11BB-4D4F-A6C2-367C24C051B6}" srcOrd="0" destOrd="0" presId="urn:microsoft.com/office/officeart/2011/layout/CircleProcess"/>
    <dgm:cxn modelId="{B7B4F21C-08F7-4FBB-96A7-41A2181D864B}" type="presParOf" srcId="{17FE09A6-E244-4882-BBFE-0D84EB9FDCB6}" destId="{EA08761C-9711-4B3C-8F37-5DFB5E5337A4}" srcOrd="11" destOrd="0" presId="urn:microsoft.com/office/officeart/2011/layout/CircleProcess"/>
    <dgm:cxn modelId="{9AD34C26-8089-4C25-9CDA-B821F7C26C7C}" type="presParOf" srcId="{17FE09A6-E244-4882-BBFE-0D84EB9FDCB6}" destId="{8A2FE8DA-2D7F-4DD3-8C8B-3A7E4256F3D2}" srcOrd="12" destOrd="0" presId="urn:microsoft.com/office/officeart/2011/layout/CircleProcess"/>
    <dgm:cxn modelId="{A267D270-96F7-44C2-826E-ADAEDC80142C}" type="presParOf" srcId="{8A2FE8DA-2D7F-4DD3-8C8B-3A7E4256F3D2}" destId="{9A573C7E-B1D1-4F3D-87E3-3FD8091799E0}" srcOrd="0" destOrd="0" presId="urn:microsoft.com/office/officeart/2011/layout/CircleProcess"/>
    <dgm:cxn modelId="{2EEFFCFC-6E2B-4C57-9E32-CBDBFDD193E7}" type="presParOf" srcId="{17FE09A6-E244-4882-BBFE-0D84EB9FDCB6}" destId="{98705BB2-A66F-42AE-96B0-A831FFAD91F6}" srcOrd="13" destOrd="0" presId="urn:microsoft.com/office/officeart/2011/layout/CircleProcess"/>
    <dgm:cxn modelId="{FD80D679-5D11-4CF1-85CB-6E2E9240AD4F}" type="presParOf" srcId="{98705BB2-A66F-42AE-96B0-A831FFAD91F6}" destId="{1CBF5FED-7A28-42B8-98DF-60430B8E5A2C}" srcOrd="0" destOrd="0" presId="urn:microsoft.com/office/officeart/2011/layout/CircleProcess"/>
    <dgm:cxn modelId="{8E9D14BD-81F2-45B3-9B91-AD70F0AB79AF}" type="presParOf" srcId="{17FE09A6-E244-4882-BBFE-0D84EB9FDCB6}" destId="{C14F51BF-5674-4951-A234-BD223297824C}"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FF8C71-545D-4FD3-A778-19A212B2C4D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BFE1908-B645-4206-8EFD-27C85F3D73E5}">
      <dgm:prSet phldrT="[Text]" custT="1"/>
      <dgm:spPr/>
      <dgm:t>
        <a:bodyPr/>
        <a:lstStyle/>
        <a:p>
          <a:pPr algn="ctr" rtl="1"/>
          <a:r>
            <a:rPr lang="fa-IR" sz="1200" b="1" dirty="0" smtClean="0">
              <a:cs typeface="B Nazanin" pitchFamily="2" charset="-78"/>
            </a:rPr>
            <a:t>اضافه کردن </a:t>
          </a:r>
          <a:r>
            <a:rPr lang="ar-SA" sz="1200" b="1" dirty="0" smtClean="0">
              <a:cs typeface="B Nazanin" pitchFamily="2" charset="-78"/>
            </a:rPr>
            <a:t>تيتانيم ايزوپروپوكسايد با يك نسبت حجمي مشخص به محلول(2-پروپانول) </a:t>
          </a:r>
          <a:r>
            <a:rPr lang="fa-IR" sz="1200" b="1" dirty="0" smtClean="0">
              <a:cs typeface="B Nazanin" pitchFamily="2" charset="-78"/>
            </a:rPr>
            <a:t>ومخلوط  کردن آنها</a:t>
          </a:r>
          <a:endParaRPr lang="en-US" sz="1200" b="1" dirty="0">
            <a:cs typeface="B Nazanin" pitchFamily="2" charset="-78"/>
          </a:endParaRPr>
        </a:p>
      </dgm:t>
    </dgm:pt>
    <dgm:pt modelId="{F9FA1A9D-DB3D-4848-802B-5C144C800994}" type="parTrans" cxnId="{CACCAB8D-DFF3-4354-B067-C891EF9F4816}">
      <dgm:prSet/>
      <dgm:spPr/>
      <dgm:t>
        <a:bodyPr/>
        <a:lstStyle/>
        <a:p>
          <a:endParaRPr lang="en-US"/>
        </a:p>
      </dgm:t>
    </dgm:pt>
    <dgm:pt modelId="{A8C41F16-CF1A-4AC3-B210-350DE7A8375F}" type="sibTrans" cxnId="{CACCAB8D-DFF3-4354-B067-C891EF9F4816}">
      <dgm:prSet/>
      <dgm:spPr/>
      <dgm:t>
        <a:bodyPr/>
        <a:lstStyle/>
        <a:p>
          <a:pPr algn="ctr"/>
          <a:endParaRPr lang="en-US">
            <a:cs typeface="B Nazanin" pitchFamily="2" charset="-78"/>
          </a:endParaRPr>
        </a:p>
      </dgm:t>
    </dgm:pt>
    <dgm:pt modelId="{9CA9B9C4-72A2-4FF3-BB12-996C9D6C15DF}">
      <dgm:prSet phldrT="[Text]" custT="1"/>
      <dgm:spPr/>
      <dgm:t>
        <a:bodyPr/>
        <a:lstStyle/>
        <a:p>
          <a:pPr algn="ctr"/>
          <a:r>
            <a:rPr lang="fa-IR" sz="1200" b="1" dirty="0" smtClean="0">
              <a:cs typeface="B Nazanin" pitchFamily="2" charset="-78"/>
            </a:rPr>
            <a:t>بیرون آوردن </a:t>
          </a:r>
          <a:r>
            <a:rPr lang="ar-SA" sz="1200" b="1" dirty="0" smtClean="0">
              <a:cs typeface="B Nazanin" pitchFamily="2" charset="-78"/>
            </a:rPr>
            <a:t>محلول داخل غشاء توسط خلاء</a:t>
          </a:r>
          <a:endParaRPr lang="en-US" sz="1200" b="1" dirty="0">
            <a:cs typeface="B Nazanin" pitchFamily="2" charset="-78"/>
          </a:endParaRPr>
        </a:p>
      </dgm:t>
    </dgm:pt>
    <dgm:pt modelId="{3EEB9D76-656A-4B7B-B205-C50F37C9A9C0}" type="parTrans" cxnId="{41DD51EE-EBF5-4821-A9E5-E9D1B2BCF480}">
      <dgm:prSet/>
      <dgm:spPr/>
      <dgm:t>
        <a:bodyPr/>
        <a:lstStyle/>
        <a:p>
          <a:endParaRPr lang="en-US"/>
        </a:p>
      </dgm:t>
    </dgm:pt>
    <dgm:pt modelId="{A8D2F328-4642-4FE3-AEA5-8DD48DD18844}" type="sibTrans" cxnId="{41DD51EE-EBF5-4821-A9E5-E9D1B2BCF480}">
      <dgm:prSet/>
      <dgm:spPr/>
      <dgm:t>
        <a:bodyPr/>
        <a:lstStyle/>
        <a:p>
          <a:pPr algn="ctr"/>
          <a:endParaRPr lang="en-US">
            <a:cs typeface="B Nazanin" pitchFamily="2" charset="-78"/>
          </a:endParaRPr>
        </a:p>
      </dgm:t>
    </dgm:pt>
    <dgm:pt modelId="{1ED40D49-7BC4-4811-8967-0805928D9087}">
      <dgm:prSet phldrT="[Text]" custT="1"/>
      <dgm:spPr/>
      <dgm:t>
        <a:bodyPr/>
        <a:lstStyle/>
        <a:p>
          <a:pPr algn="ctr"/>
          <a:r>
            <a:rPr lang="fa-IR" sz="1200" b="1" dirty="0" smtClean="0">
              <a:cs typeface="B Nazanin" pitchFamily="2" charset="-78"/>
            </a:rPr>
            <a:t>خشک کردن </a:t>
          </a:r>
          <a:r>
            <a:rPr lang="ar-SA" sz="1200" b="1" dirty="0" smtClean="0">
              <a:cs typeface="B Nazanin" pitchFamily="2" charset="-78"/>
            </a:rPr>
            <a:t>غشاء در محيط هوا در دماي303 درجه کلوین به مدت 1ساعت</a:t>
          </a:r>
          <a:endParaRPr lang="en-US" sz="1200" b="1" dirty="0">
            <a:cs typeface="B Nazanin" pitchFamily="2" charset="-78"/>
          </a:endParaRPr>
        </a:p>
      </dgm:t>
    </dgm:pt>
    <dgm:pt modelId="{08283DB4-5CA3-4D68-B6FA-E21253775D1C}" type="parTrans" cxnId="{309F8FA0-1649-49BC-B364-25D9269CC552}">
      <dgm:prSet/>
      <dgm:spPr/>
      <dgm:t>
        <a:bodyPr/>
        <a:lstStyle/>
        <a:p>
          <a:endParaRPr lang="en-US"/>
        </a:p>
      </dgm:t>
    </dgm:pt>
    <dgm:pt modelId="{A5F56FF6-7133-447C-B097-C062AD090BBF}" type="sibTrans" cxnId="{309F8FA0-1649-49BC-B364-25D9269CC552}">
      <dgm:prSet/>
      <dgm:spPr/>
      <dgm:t>
        <a:bodyPr/>
        <a:lstStyle/>
        <a:p>
          <a:pPr algn="ctr"/>
          <a:endParaRPr lang="en-US">
            <a:cs typeface="B Nazanin" pitchFamily="2" charset="-78"/>
          </a:endParaRPr>
        </a:p>
      </dgm:t>
    </dgm:pt>
    <dgm:pt modelId="{67AD2885-B39E-40C2-8B14-181A6694E74F}">
      <dgm:prSet custT="1"/>
      <dgm:spPr/>
      <dgm:t>
        <a:bodyPr/>
        <a:lstStyle/>
        <a:p>
          <a:pPr algn="ctr" rtl="1"/>
          <a:r>
            <a:rPr lang="fa-IR" sz="1200" b="1" dirty="0" smtClean="0">
              <a:cs typeface="B Nazanin" pitchFamily="2" charset="-78"/>
            </a:rPr>
            <a:t>غوطه ور شدن </a:t>
          </a:r>
          <a:r>
            <a:rPr lang="ar-SA" sz="1200" b="1" dirty="0" smtClean="0">
              <a:cs typeface="B Nazanin" pitchFamily="2" charset="-78"/>
            </a:rPr>
            <a:t>غشاي آلومين به عنوان قالب به مدت چند دقيقه در داخل اين محلول</a:t>
          </a:r>
          <a:endParaRPr lang="en-US" sz="1200" b="1" dirty="0">
            <a:cs typeface="B Nazanin" pitchFamily="2" charset="-78"/>
          </a:endParaRPr>
        </a:p>
      </dgm:t>
    </dgm:pt>
    <dgm:pt modelId="{13471A03-C45E-450D-AC29-B14786F7D3CD}" type="parTrans" cxnId="{27EFA218-505D-4537-8D26-0176EE63AF47}">
      <dgm:prSet/>
      <dgm:spPr/>
      <dgm:t>
        <a:bodyPr/>
        <a:lstStyle/>
        <a:p>
          <a:endParaRPr lang="en-US"/>
        </a:p>
      </dgm:t>
    </dgm:pt>
    <dgm:pt modelId="{07F0D3E2-1904-4864-8E7B-335B18F98144}" type="sibTrans" cxnId="{27EFA218-505D-4537-8D26-0176EE63AF47}">
      <dgm:prSet/>
      <dgm:spPr/>
      <dgm:t>
        <a:bodyPr/>
        <a:lstStyle/>
        <a:p>
          <a:pPr algn="ctr"/>
          <a:endParaRPr lang="en-US">
            <a:cs typeface="B Nazanin" pitchFamily="2" charset="-78"/>
          </a:endParaRPr>
        </a:p>
      </dgm:t>
    </dgm:pt>
    <dgm:pt modelId="{417BF939-405B-4CB2-8D60-DF1C9CBA4DFB}">
      <dgm:prSet custT="1"/>
      <dgm:spPr/>
      <dgm:t>
        <a:bodyPr/>
        <a:lstStyle/>
        <a:p>
          <a:pPr algn="ctr" rtl="1"/>
          <a:r>
            <a:rPr lang="fa-IR" sz="1200" b="1" dirty="0" smtClean="0">
              <a:cs typeface="B Nazanin" pitchFamily="2" charset="-78"/>
            </a:rPr>
            <a:t>قرار گرفتن تحت گرمایش </a:t>
          </a:r>
          <a:r>
            <a:rPr lang="ar-SA" sz="1200" b="1" dirty="0" smtClean="0">
              <a:cs typeface="B Nazanin" pitchFamily="2" charset="-78"/>
            </a:rPr>
            <a:t>با برنامه دمايي مشخص، تا </a:t>
          </a:r>
          <a:r>
            <a:rPr lang="fa-IR" sz="1200" b="1" dirty="0" smtClean="0">
              <a:cs typeface="B Nazanin" pitchFamily="2" charset="-78"/>
            </a:rPr>
            <a:t>رسیدن </a:t>
          </a:r>
          <a:r>
            <a:rPr lang="ar-SA" sz="1200" b="1" dirty="0" smtClean="0">
              <a:cs typeface="B Nazanin" pitchFamily="2" charset="-78"/>
            </a:rPr>
            <a:t>دما</a:t>
          </a:r>
          <a:r>
            <a:rPr lang="fa-IR" sz="1200" b="1" dirty="0" smtClean="0">
              <a:cs typeface="B Nazanin" pitchFamily="2" charset="-78"/>
            </a:rPr>
            <a:t> به 873</a:t>
          </a:r>
          <a:r>
            <a:rPr lang="ar-SA" sz="1200" b="1" dirty="0" smtClean="0">
              <a:cs typeface="B Nazanin" pitchFamily="2" charset="-78"/>
            </a:rPr>
            <a:t> درجه كلوين</a:t>
          </a:r>
          <a:endParaRPr lang="en-US" sz="1200" b="1" dirty="0">
            <a:cs typeface="B Nazanin" pitchFamily="2" charset="-78"/>
          </a:endParaRPr>
        </a:p>
      </dgm:t>
    </dgm:pt>
    <dgm:pt modelId="{E3A80722-E46E-42C3-9594-11A94069193C}" type="parTrans" cxnId="{10AD7655-CE93-4B6B-8B30-AFCF644C4E6E}">
      <dgm:prSet/>
      <dgm:spPr/>
      <dgm:t>
        <a:bodyPr/>
        <a:lstStyle/>
        <a:p>
          <a:endParaRPr lang="en-US"/>
        </a:p>
      </dgm:t>
    </dgm:pt>
    <dgm:pt modelId="{9A65CDC7-E712-40FA-B0B0-2AFCF3D29838}" type="sibTrans" cxnId="{10AD7655-CE93-4B6B-8B30-AFCF644C4E6E}">
      <dgm:prSet/>
      <dgm:spPr/>
      <dgm:t>
        <a:bodyPr/>
        <a:lstStyle/>
        <a:p>
          <a:endParaRPr lang="en-US"/>
        </a:p>
      </dgm:t>
    </dgm:pt>
    <dgm:pt modelId="{24ED4A69-913B-4D7B-86DA-E0472EFA8E79}">
      <dgm:prSet custT="1"/>
      <dgm:spPr/>
      <dgm:t>
        <a:bodyPr/>
        <a:lstStyle/>
        <a:p>
          <a:pPr rtl="1"/>
          <a:r>
            <a:rPr lang="fa-IR" sz="1200" b="1" dirty="0" smtClean="0">
              <a:cs typeface="B Nazanin" pitchFamily="2" charset="-78"/>
            </a:rPr>
            <a:t>سرد شدن </a:t>
          </a:r>
          <a:r>
            <a:rPr lang="ar-SA" sz="1200" b="1" dirty="0" smtClean="0">
              <a:cs typeface="B Nazanin" pitchFamily="2" charset="-78"/>
            </a:rPr>
            <a:t>با همين برنامه دمايي تا دماي 303 درجه كلوين</a:t>
          </a:r>
          <a:endParaRPr lang="en-US" sz="1200" b="1" dirty="0">
            <a:cs typeface="B Nazanin" pitchFamily="2" charset="-78"/>
          </a:endParaRPr>
        </a:p>
      </dgm:t>
    </dgm:pt>
    <dgm:pt modelId="{7FD67195-C8B5-46D6-AEBF-CEDF3DC77E3A}" type="parTrans" cxnId="{27FF7055-5D40-41D0-903E-58E04946CB73}">
      <dgm:prSet/>
      <dgm:spPr/>
      <dgm:t>
        <a:bodyPr/>
        <a:lstStyle/>
        <a:p>
          <a:endParaRPr lang="en-US"/>
        </a:p>
      </dgm:t>
    </dgm:pt>
    <dgm:pt modelId="{840275A6-77A2-49CF-B77E-E17E4BDA301F}" type="sibTrans" cxnId="{27FF7055-5D40-41D0-903E-58E04946CB73}">
      <dgm:prSet/>
      <dgm:spPr/>
      <dgm:t>
        <a:bodyPr/>
        <a:lstStyle/>
        <a:p>
          <a:endParaRPr lang="en-US"/>
        </a:p>
      </dgm:t>
    </dgm:pt>
    <dgm:pt modelId="{20D15571-C59E-4AF5-A7C7-51722CD723ED}">
      <dgm:prSet custT="1"/>
      <dgm:spPr/>
      <dgm:t>
        <a:bodyPr/>
        <a:lstStyle/>
        <a:p>
          <a:pPr rtl="1"/>
          <a:r>
            <a:rPr lang="ar-SA" sz="1200" b="1" dirty="0" smtClean="0">
              <a:cs typeface="B Nazanin" pitchFamily="2" charset="-78"/>
            </a:rPr>
            <a:t>با انحلال قالب آلومين در داخل محلول سود به مدت چند دقيقه، نانولوله </a:t>
          </a:r>
          <a:r>
            <a:rPr lang="fa-IR" sz="1200" b="1" dirty="0" smtClean="0">
              <a:cs typeface="B Nazanin" pitchFamily="2" charset="-78"/>
            </a:rPr>
            <a:t>  </a:t>
          </a:r>
          <a:r>
            <a:rPr lang="en-US" sz="1200" b="1" dirty="0" smtClean="0">
              <a:cs typeface="B Nazanin" pitchFamily="2" charset="-78"/>
            </a:rPr>
            <a:t>TiO</a:t>
          </a:r>
          <a:r>
            <a:rPr lang="en-US" sz="1200" b="1" baseline="-25000" dirty="0" smtClean="0">
              <a:cs typeface="B Nazanin" pitchFamily="2" charset="-78"/>
            </a:rPr>
            <a:t>2 </a:t>
          </a:r>
          <a:r>
            <a:rPr lang="ar-SA" sz="1200" b="1" dirty="0" smtClean="0">
              <a:cs typeface="B Nazanin" pitchFamily="2" charset="-78"/>
            </a:rPr>
            <a:t>تشكيل مي شود</a:t>
          </a:r>
          <a:endParaRPr lang="en-US" sz="1200" b="1" dirty="0">
            <a:cs typeface="B Nazanin" pitchFamily="2" charset="-78"/>
          </a:endParaRPr>
        </a:p>
      </dgm:t>
    </dgm:pt>
    <dgm:pt modelId="{3A2E6EF4-8F74-4329-9BA1-BB2885C4F21E}" type="parTrans" cxnId="{DA245F1D-D25D-40D4-96D6-ACE5EAE38ABE}">
      <dgm:prSet/>
      <dgm:spPr/>
      <dgm:t>
        <a:bodyPr/>
        <a:lstStyle/>
        <a:p>
          <a:endParaRPr lang="en-US"/>
        </a:p>
      </dgm:t>
    </dgm:pt>
    <dgm:pt modelId="{1EDC686B-06F8-4399-A42C-E4E67294AAAB}" type="sibTrans" cxnId="{DA245F1D-D25D-40D4-96D6-ACE5EAE38ABE}">
      <dgm:prSet/>
      <dgm:spPr/>
      <dgm:t>
        <a:bodyPr/>
        <a:lstStyle/>
        <a:p>
          <a:endParaRPr lang="en-US"/>
        </a:p>
      </dgm:t>
    </dgm:pt>
    <dgm:pt modelId="{9F26F997-DEAB-4DBC-B12D-81A331FF0FCB}" type="pres">
      <dgm:prSet presAssocID="{12FF8C71-545D-4FD3-A778-19A212B2C4DC}" presName="diagram" presStyleCnt="0">
        <dgm:presLayoutVars>
          <dgm:dir/>
          <dgm:resizeHandles val="exact"/>
        </dgm:presLayoutVars>
      </dgm:prSet>
      <dgm:spPr/>
      <dgm:t>
        <a:bodyPr/>
        <a:lstStyle/>
        <a:p>
          <a:endParaRPr lang="en-US"/>
        </a:p>
      </dgm:t>
    </dgm:pt>
    <dgm:pt modelId="{739F7BF8-F02E-4068-AC52-FE6915A57011}" type="pres">
      <dgm:prSet presAssocID="{1BFE1908-B645-4206-8EFD-27C85F3D73E5}" presName="node" presStyleLbl="node1" presStyleIdx="0" presStyleCnt="7">
        <dgm:presLayoutVars>
          <dgm:bulletEnabled val="1"/>
        </dgm:presLayoutVars>
      </dgm:prSet>
      <dgm:spPr/>
      <dgm:t>
        <a:bodyPr/>
        <a:lstStyle/>
        <a:p>
          <a:endParaRPr lang="en-US"/>
        </a:p>
      </dgm:t>
    </dgm:pt>
    <dgm:pt modelId="{360FCD38-10A5-44D0-BD44-390042349A54}" type="pres">
      <dgm:prSet presAssocID="{A8C41F16-CF1A-4AC3-B210-350DE7A8375F}" presName="sibTrans" presStyleLbl="sibTrans2D1" presStyleIdx="0" presStyleCnt="6"/>
      <dgm:spPr/>
      <dgm:t>
        <a:bodyPr/>
        <a:lstStyle/>
        <a:p>
          <a:endParaRPr lang="en-US"/>
        </a:p>
      </dgm:t>
    </dgm:pt>
    <dgm:pt modelId="{CDDC8152-4DE6-4128-8B87-797283E287DA}" type="pres">
      <dgm:prSet presAssocID="{A8C41F16-CF1A-4AC3-B210-350DE7A8375F}" presName="connectorText" presStyleLbl="sibTrans2D1" presStyleIdx="0" presStyleCnt="6"/>
      <dgm:spPr/>
      <dgm:t>
        <a:bodyPr/>
        <a:lstStyle/>
        <a:p>
          <a:endParaRPr lang="en-US"/>
        </a:p>
      </dgm:t>
    </dgm:pt>
    <dgm:pt modelId="{FAF768CE-2739-4F00-9B5A-DDF025BDBE9C}" type="pres">
      <dgm:prSet presAssocID="{67AD2885-B39E-40C2-8B14-181A6694E74F}" presName="node" presStyleLbl="node1" presStyleIdx="1" presStyleCnt="7">
        <dgm:presLayoutVars>
          <dgm:bulletEnabled val="1"/>
        </dgm:presLayoutVars>
      </dgm:prSet>
      <dgm:spPr/>
      <dgm:t>
        <a:bodyPr/>
        <a:lstStyle/>
        <a:p>
          <a:endParaRPr lang="en-US"/>
        </a:p>
      </dgm:t>
    </dgm:pt>
    <dgm:pt modelId="{3FC2B856-62BF-49CE-B676-BEDAED3182D8}" type="pres">
      <dgm:prSet presAssocID="{07F0D3E2-1904-4864-8E7B-335B18F98144}" presName="sibTrans" presStyleLbl="sibTrans2D1" presStyleIdx="1" presStyleCnt="6"/>
      <dgm:spPr/>
      <dgm:t>
        <a:bodyPr/>
        <a:lstStyle/>
        <a:p>
          <a:endParaRPr lang="en-US"/>
        </a:p>
      </dgm:t>
    </dgm:pt>
    <dgm:pt modelId="{38C288D7-3213-498B-98AC-DA6AD6B90C7A}" type="pres">
      <dgm:prSet presAssocID="{07F0D3E2-1904-4864-8E7B-335B18F98144}" presName="connectorText" presStyleLbl="sibTrans2D1" presStyleIdx="1" presStyleCnt="6"/>
      <dgm:spPr/>
      <dgm:t>
        <a:bodyPr/>
        <a:lstStyle/>
        <a:p>
          <a:endParaRPr lang="en-US"/>
        </a:p>
      </dgm:t>
    </dgm:pt>
    <dgm:pt modelId="{A53BA055-0978-4617-A544-D48416A041F1}" type="pres">
      <dgm:prSet presAssocID="{9CA9B9C4-72A2-4FF3-BB12-996C9D6C15DF}" presName="node" presStyleLbl="node1" presStyleIdx="2" presStyleCnt="7">
        <dgm:presLayoutVars>
          <dgm:bulletEnabled val="1"/>
        </dgm:presLayoutVars>
      </dgm:prSet>
      <dgm:spPr/>
      <dgm:t>
        <a:bodyPr/>
        <a:lstStyle/>
        <a:p>
          <a:endParaRPr lang="en-US"/>
        </a:p>
      </dgm:t>
    </dgm:pt>
    <dgm:pt modelId="{12726E9D-CE27-4870-A932-413FBA97423B}" type="pres">
      <dgm:prSet presAssocID="{A8D2F328-4642-4FE3-AEA5-8DD48DD18844}" presName="sibTrans" presStyleLbl="sibTrans2D1" presStyleIdx="2" presStyleCnt="6"/>
      <dgm:spPr/>
      <dgm:t>
        <a:bodyPr/>
        <a:lstStyle/>
        <a:p>
          <a:endParaRPr lang="en-US"/>
        </a:p>
      </dgm:t>
    </dgm:pt>
    <dgm:pt modelId="{AF541678-D095-406F-AED8-7BFE81B6C583}" type="pres">
      <dgm:prSet presAssocID="{A8D2F328-4642-4FE3-AEA5-8DD48DD18844}" presName="connectorText" presStyleLbl="sibTrans2D1" presStyleIdx="2" presStyleCnt="6"/>
      <dgm:spPr/>
      <dgm:t>
        <a:bodyPr/>
        <a:lstStyle/>
        <a:p>
          <a:endParaRPr lang="en-US"/>
        </a:p>
      </dgm:t>
    </dgm:pt>
    <dgm:pt modelId="{B562EE91-895D-46B4-866D-8DFA51A55A95}" type="pres">
      <dgm:prSet presAssocID="{1ED40D49-7BC4-4811-8967-0805928D9087}" presName="node" presStyleLbl="node1" presStyleIdx="3" presStyleCnt="7">
        <dgm:presLayoutVars>
          <dgm:bulletEnabled val="1"/>
        </dgm:presLayoutVars>
      </dgm:prSet>
      <dgm:spPr/>
      <dgm:t>
        <a:bodyPr/>
        <a:lstStyle/>
        <a:p>
          <a:endParaRPr lang="en-US"/>
        </a:p>
      </dgm:t>
    </dgm:pt>
    <dgm:pt modelId="{50AE9981-9717-4C3F-80B8-BF6B39B9B6E8}" type="pres">
      <dgm:prSet presAssocID="{A5F56FF6-7133-447C-B097-C062AD090BBF}" presName="sibTrans" presStyleLbl="sibTrans2D1" presStyleIdx="3" presStyleCnt="6"/>
      <dgm:spPr/>
      <dgm:t>
        <a:bodyPr/>
        <a:lstStyle/>
        <a:p>
          <a:endParaRPr lang="en-US"/>
        </a:p>
      </dgm:t>
    </dgm:pt>
    <dgm:pt modelId="{E33D50A1-A584-4B85-9FE0-9989F696F858}" type="pres">
      <dgm:prSet presAssocID="{A5F56FF6-7133-447C-B097-C062AD090BBF}" presName="connectorText" presStyleLbl="sibTrans2D1" presStyleIdx="3" presStyleCnt="6"/>
      <dgm:spPr/>
      <dgm:t>
        <a:bodyPr/>
        <a:lstStyle/>
        <a:p>
          <a:endParaRPr lang="en-US"/>
        </a:p>
      </dgm:t>
    </dgm:pt>
    <dgm:pt modelId="{72E9588C-9081-48ED-AB6B-21A1B84B755F}" type="pres">
      <dgm:prSet presAssocID="{417BF939-405B-4CB2-8D60-DF1C9CBA4DFB}" presName="node" presStyleLbl="node1" presStyleIdx="4" presStyleCnt="7">
        <dgm:presLayoutVars>
          <dgm:bulletEnabled val="1"/>
        </dgm:presLayoutVars>
      </dgm:prSet>
      <dgm:spPr/>
      <dgm:t>
        <a:bodyPr/>
        <a:lstStyle/>
        <a:p>
          <a:endParaRPr lang="en-US"/>
        </a:p>
      </dgm:t>
    </dgm:pt>
    <dgm:pt modelId="{016F8887-3E99-4B55-9970-035ADCD3D192}" type="pres">
      <dgm:prSet presAssocID="{9A65CDC7-E712-40FA-B0B0-2AFCF3D29838}" presName="sibTrans" presStyleLbl="sibTrans2D1" presStyleIdx="4" presStyleCnt="6"/>
      <dgm:spPr/>
      <dgm:t>
        <a:bodyPr/>
        <a:lstStyle/>
        <a:p>
          <a:endParaRPr lang="en-US"/>
        </a:p>
      </dgm:t>
    </dgm:pt>
    <dgm:pt modelId="{8555925D-9649-4201-B867-773C1B7642EB}" type="pres">
      <dgm:prSet presAssocID="{9A65CDC7-E712-40FA-B0B0-2AFCF3D29838}" presName="connectorText" presStyleLbl="sibTrans2D1" presStyleIdx="4" presStyleCnt="6"/>
      <dgm:spPr/>
      <dgm:t>
        <a:bodyPr/>
        <a:lstStyle/>
        <a:p>
          <a:endParaRPr lang="en-US"/>
        </a:p>
      </dgm:t>
    </dgm:pt>
    <dgm:pt modelId="{D7FACA45-53AB-4B46-9EC3-488F7927EF1F}" type="pres">
      <dgm:prSet presAssocID="{24ED4A69-913B-4D7B-86DA-E0472EFA8E79}" presName="node" presStyleLbl="node1" presStyleIdx="5" presStyleCnt="7">
        <dgm:presLayoutVars>
          <dgm:bulletEnabled val="1"/>
        </dgm:presLayoutVars>
      </dgm:prSet>
      <dgm:spPr/>
      <dgm:t>
        <a:bodyPr/>
        <a:lstStyle/>
        <a:p>
          <a:endParaRPr lang="en-US"/>
        </a:p>
      </dgm:t>
    </dgm:pt>
    <dgm:pt modelId="{2C944118-CD6D-409F-9787-4D65649CACFC}" type="pres">
      <dgm:prSet presAssocID="{840275A6-77A2-49CF-B77E-E17E4BDA301F}" presName="sibTrans" presStyleLbl="sibTrans2D1" presStyleIdx="5" presStyleCnt="6"/>
      <dgm:spPr/>
      <dgm:t>
        <a:bodyPr/>
        <a:lstStyle/>
        <a:p>
          <a:endParaRPr lang="en-US"/>
        </a:p>
      </dgm:t>
    </dgm:pt>
    <dgm:pt modelId="{318BCDBB-FB03-44A4-A556-217CBA9F6C31}" type="pres">
      <dgm:prSet presAssocID="{840275A6-77A2-49CF-B77E-E17E4BDA301F}" presName="connectorText" presStyleLbl="sibTrans2D1" presStyleIdx="5" presStyleCnt="6"/>
      <dgm:spPr/>
      <dgm:t>
        <a:bodyPr/>
        <a:lstStyle/>
        <a:p>
          <a:endParaRPr lang="en-US"/>
        </a:p>
      </dgm:t>
    </dgm:pt>
    <dgm:pt modelId="{78F1EEDF-1644-4FEE-99FE-7391BB1A452E}" type="pres">
      <dgm:prSet presAssocID="{20D15571-C59E-4AF5-A7C7-51722CD723ED}" presName="node" presStyleLbl="node1" presStyleIdx="6" presStyleCnt="7">
        <dgm:presLayoutVars>
          <dgm:bulletEnabled val="1"/>
        </dgm:presLayoutVars>
      </dgm:prSet>
      <dgm:spPr/>
      <dgm:t>
        <a:bodyPr/>
        <a:lstStyle/>
        <a:p>
          <a:endParaRPr lang="en-US"/>
        </a:p>
      </dgm:t>
    </dgm:pt>
  </dgm:ptLst>
  <dgm:cxnLst>
    <dgm:cxn modelId="{28F6907C-9F2F-4068-B64B-40397910F168}" type="presOf" srcId="{A5F56FF6-7133-447C-B097-C062AD090BBF}" destId="{E33D50A1-A584-4B85-9FE0-9989F696F858}" srcOrd="1" destOrd="0" presId="urn:microsoft.com/office/officeart/2005/8/layout/process5"/>
    <dgm:cxn modelId="{10AD7655-CE93-4B6B-8B30-AFCF644C4E6E}" srcId="{12FF8C71-545D-4FD3-A778-19A212B2C4DC}" destId="{417BF939-405B-4CB2-8D60-DF1C9CBA4DFB}" srcOrd="4" destOrd="0" parTransId="{E3A80722-E46E-42C3-9594-11A94069193C}" sibTransId="{9A65CDC7-E712-40FA-B0B0-2AFCF3D29838}"/>
    <dgm:cxn modelId="{4B06E0CD-EECF-4044-9470-AF2D957119F6}" type="presOf" srcId="{9A65CDC7-E712-40FA-B0B0-2AFCF3D29838}" destId="{8555925D-9649-4201-B867-773C1B7642EB}" srcOrd="1" destOrd="0" presId="urn:microsoft.com/office/officeart/2005/8/layout/process5"/>
    <dgm:cxn modelId="{7E03E3B8-A1AA-4738-9B9F-7F3F05187195}" type="presOf" srcId="{1ED40D49-7BC4-4811-8967-0805928D9087}" destId="{B562EE91-895D-46B4-866D-8DFA51A55A95}" srcOrd="0" destOrd="0" presId="urn:microsoft.com/office/officeart/2005/8/layout/process5"/>
    <dgm:cxn modelId="{CACCAB8D-DFF3-4354-B067-C891EF9F4816}" srcId="{12FF8C71-545D-4FD3-A778-19A212B2C4DC}" destId="{1BFE1908-B645-4206-8EFD-27C85F3D73E5}" srcOrd="0" destOrd="0" parTransId="{F9FA1A9D-DB3D-4848-802B-5C144C800994}" sibTransId="{A8C41F16-CF1A-4AC3-B210-350DE7A8375F}"/>
    <dgm:cxn modelId="{12CE6DC6-68A2-4EF1-AD0D-5DE7A6D575E3}" type="presOf" srcId="{24ED4A69-913B-4D7B-86DA-E0472EFA8E79}" destId="{D7FACA45-53AB-4B46-9EC3-488F7927EF1F}" srcOrd="0" destOrd="0" presId="urn:microsoft.com/office/officeart/2005/8/layout/process5"/>
    <dgm:cxn modelId="{E4466466-8983-4D5C-848E-96D591C31450}" type="presOf" srcId="{12FF8C71-545D-4FD3-A778-19A212B2C4DC}" destId="{9F26F997-DEAB-4DBC-B12D-81A331FF0FCB}" srcOrd="0" destOrd="0" presId="urn:microsoft.com/office/officeart/2005/8/layout/process5"/>
    <dgm:cxn modelId="{2906FD14-3C0E-467F-98CD-C6F4A1E491F2}" type="presOf" srcId="{9A65CDC7-E712-40FA-B0B0-2AFCF3D29838}" destId="{016F8887-3E99-4B55-9970-035ADCD3D192}" srcOrd="0" destOrd="0" presId="urn:microsoft.com/office/officeart/2005/8/layout/process5"/>
    <dgm:cxn modelId="{D025E00C-EFB3-448B-B42D-58558D5AB946}" type="presOf" srcId="{A8C41F16-CF1A-4AC3-B210-350DE7A8375F}" destId="{360FCD38-10A5-44D0-BD44-390042349A54}" srcOrd="0" destOrd="0" presId="urn:microsoft.com/office/officeart/2005/8/layout/process5"/>
    <dgm:cxn modelId="{DB37B025-B981-4395-8074-F40E62B66FE9}" type="presOf" srcId="{67AD2885-B39E-40C2-8B14-181A6694E74F}" destId="{FAF768CE-2739-4F00-9B5A-DDF025BDBE9C}" srcOrd="0" destOrd="0" presId="urn:microsoft.com/office/officeart/2005/8/layout/process5"/>
    <dgm:cxn modelId="{729B4A83-C1F3-4DDB-B8D9-9D2CD8B04BCD}" type="presOf" srcId="{A8D2F328-4642-4FE3-AEA5-8DD48DD18844}" destId="{12726E9D-CE27-4870-A932-413FBA97423B}" srcOrd="0" destOrd="0" presId="urn:microsoft.com/office/officeart/2005/8/layout/process5"/>
    <dgm:cxn modelId="{27EFA218-505D-4537-8D26-0176EE63AF47}" srcId="{12FF8C71-545D-4FD3-A778-19A212B2C4DC}" destId="{67AD2885-B39E-40C2-8B14-181A6694E74F}" srcOrd="1" destOrd="0" parTransId="{13471A03-C45E-450D-AC29-B14786F7D3CD}" sibTransId="{07F0D3E2-1904-4864-8E7B-335B18F98144}"/>
    <dgm:cxn modelId="{018E1ACA-B299-4350-8CD5-01105606DB11}" type="presOf" srcId="{20D15571-C59E-4AF5-A7C7-51722CD723ED}" destId="{78F1EEDF-1644-4FEE-99FE-7391BB1A452E}" srcOrd="0" destOrd="0" presId="urn:microsoft.com/office/officeart/2005/8/layout/process5"/>
    <dgm:cxn modelId="{7EF296FB-1676-4DB7-A737-AF5939BAC67E}" type="presOf" srcId="{A8D2F328-4642-4FE3-AEA5-8DD48DD18844}" destId="{AF541678-D095-406F-AED8-7BFE81B6C583}" srcOrd="1" destOrd="0" presId="urn:microsoft.com/office/officeart/2005/8/layout/process5"/>
    <dgm:cxn modelId="{DA245F1D-D25D-40D4-96D6-ACE5EAE38ABE}" srcId="{12FF8C71-545D-4FD3-A778-19A212B2C4DC}" destId="{20D15571-C59E-4AF5-A7C7-51722CD723ED}" srcOrd="6" destOrd="0" parTransId="{3A2E6EF4-8F74-4329-9BA1-BB2885C4F21E}" sibTransId="{1EDC686B-06F8-4399-A42C-E4E67294AAAB}"/>
    <dgm:cxn modelId="{43BBDFCC-9992-4D33-9833-0B714A3B3CE5}" type="presOf" srcId="{A8C41F16-CF1A-4AC3-B210-350DE7A8375F}" destId="{CDDC8152-4DE6-4128-8B87-797283E287DA}" srcOrd="1" destOrd="0" presId="urn:microsoft.com/office/officeart/2005/8/layout/process5"/>
    <dgm:cxn modelId="{B7AAA163-A9B0-4448-9311-8BCD1CADF076}" type="presOf" srcId="{07F0D3E2-1904-4864-8E7B-335B18F98144}" destId="{3FC2B856-62BF-49CE-B676-BEDAED3182D8}" srcOrd="0" destOrd="0" presId="urn:microsoft.com/office/officeart/2005/8/layout/process5"/>
    <dgm:cxn modelId="{EC3DFD46-DABF-41A3-9609-EACCB591FDEC}" type="presOf" srcId="{840275A6-77A2-49CF-B77E-E17E4BDA301F}" destId="{318BCDBB-FB03-44A4-A556-217CBA9F6C31}" srcOrd="1" destOrd="0" presId="urn:microsoft.com/office/officeart/2005/8/layout/process5"/>
    <dgm:cxn modelId="{27FF7055-5D40-41D0-903E-58E04946CB73}" srcId="{12FF8C71-545D-4FD3-A778-19A212B2C4DC}" destId="{24ED4A69-913B-4D7B-86DA-E0472EFA8E79}" srcOrd="5" destOrd="0" parTransId="{7FD67195-C8B5-46D6-AEBF-CEDF3DC77E3A}" sibTransId="{840275A6-77A2-49CF-B77E-E17E4BDA301F}"/>
    <dgm:cxn modelId="{6F2CCACA-D042-419F-9FF4-B3231034C23D}" type="presOf" srcId="{1BFE1908-B645-4206-8EFD-27C85F3D73E5}" destId="{739F7BF8-F02E-4068-AC52-FE6915A57011}" srcOrd="0" destOrd="0" presId="urn:microsoft.com/office/officeart/2005/8/layout/process5"/>
    <dgm:cxn modelId="{86FE714E-C862-40FE-93DD-2BEA49ABC601}" type="presOf" srcId="{417BF939-405B-4CB2-8D60-DF1C9CBA4DFB}" destId="{72E9588C-9081-48ED-AB6B-21A1B84B755F}" srcOrd="0" destOrd="0" presId="urn:microsoft.com/office/officeart/2005/8/layout/process5"/>
    <dgm:cxn modelId="{F0C60179-A0DD-4FBC-BE50-8C467689B6C5}" type="presOf" srcId="{9CA9B9C4-72A2-4FF3-BB12-996C9D6C15DF}" destId="{A53BA055-0978-4617-A544-D48416A041F1}" srcOrd="0" destOrd="0" presId="urn:microsoft.com/office/officeart/2005/8/layout/process5"/>
    <dgm:cxn modelId="{309F8FA0-1649-49BC-B364-25D9269CC552}" srcId="{12FF8C71-545D-4FD3-A778-19A212B2C4DC}" destId="{1ED40D49-7BC4-4811-8967-0805928D9087}" srcOrd="3" destOrd="0" parTransId="{08283DB4-5CA3-4D68-B6FA-E21253775D1C}" sibTransId="{A5F56FF6-7133-447C-B097-C062AD090BBF}"/>
    <dgm:cxn modelId="{41DD51EE-EBF5-4821-A9E5-E9D1B2BCF480}" srcId="{12FF8C71-545D-4FD3-A778-19A212B2C4DC}" destId="{9CA9B9C4-72A2-4FF3-BB12-996C9D6C15DF}" srcOrd="2" destOrd="0" parTransId="{3EEB9D76-656A-4B7B-B205-C50F37C9A9C0}" sibTransId="{A8D2F328-4642-4FE3-AEA5-8DD48DD18844}"/>
    <dgm:cxn modelId="{E4126B04-557F-4B51-B1E0-CB6BF7D1394F}" type="presOf" srcId="{840275A6-77A2-49CF-B77E-E17E4BDA301F}" destId="{2C944118-CD6D-409F-9787-4D65649CACFC}" srcOrd="0" destOrd="0" presId="urn:microsoft.com/office/officeart/2005/8/layout/process5"/>
    <dgm:cxn modelId="{2EF1CA3C-F2FE-4DC0-AE5D-CF9FF0B8AE54}" type="presOf" srcId="{A5F56FF6-7133-447C-B097-C062AD090BBF}" destId="{50AE9981-9717-4C3F-80B8-BF6B39B9B6E8}" srcOrd="0" destOrd="0" presId="urn:microsoft.com/office/officeart/2005/8/layout/process5"/>
    <dgm:cxn modelId="{37A65C5D-A0BA-4913-B5C6-4C9AB3C9BCF9}" type="presOf" srcId="{07F0D3E2-1904-4864-8E7B-335B18F98144}" destId="{38C288D7-3213-498B-98AC-DA6AD6B90C7A}" srcOrd="1" destOrd="0" presId="urn:microsoft.com/office/officeart/2005/8/layout/process5"/>
    <dgm:cxn modelId="{892D7534-FE78-40BC-9A10-1A3E424DC2E7}" type="presParOf" srcId="{9F26F997-DEAB-4DBC-B12D-81A331FF0FCB}" destId="{739F7BF8-F02E-4068-AC52-FE6915A57011}" srcOrd="0" destOrd="0" presId="urn:microsoft.com/office/officeart/2005/8/layout/process5"/>
    <dgm:cxn modelId="{599B5D5E-F8EE-41CC-B04B-C561DB994999}" type="presParOf" srcId="{9F26F997-DEAB-4DBC-B12D-81A331FF0FCB}" destId="{360FCD38-10A5-44D0-BD44-390042349A54}" srcOrd="1" destOrd="0" presId="urn:microsoft.com/office/officeart/2005/8/layout/process5"/>
    <dgm:cxn modelId="{4409F619-537C-4039-8B4E-7356A4A98D5A}" type="presParOf" srcId="{360FCD38-10A5-44D0-BD44-390042349A54}" destId="{CDDC8152-4DE6-4128-8B87-797283E287DA}" srcOrd="0" destOrd="0" presId="urn:microsoft.com/office/officeart/2005/8/layout/process5"/>
    <dgm:cxn modelId="{C6408BE4-7698-4E60-90F7-A80DAC46BDC5}" type="presParOf" srcId="{9F26F997-DEAB-4DBC-B12D-81A331FF0FCB}" destId="{FAF768CE-2739-4F00-9B5A-DDF025BDBE9C}" srcOrd="2" destOrd="0" presId="urn:microsoft.com/office/officeart/2005/8/layout/process5"/>
    <dgm:cxn modelId="{5A08EB35-C27C-4FB9-B1C5-FE6442D793FF}" type="presParOf" srcId="{9F26F997-DEAB-4DBC-B12D-81A331FF0FCB}" destId="{3FC2B856-62BF-49CE-B676-BEDAED3182D8}" srcOrd="3" destOrd="0" presId="urn:microsoft.com/office/officeart/2005/8/layout/process5"/>
    <dgm:cxn modelId="{5F2692AE-0386-4032-AFE7-3FF994256933}" type="presParOf" srcId="{3FC2B856-62BF-49CE-B676-BEDAED3182D8}" destId="{38C288D7-3213-498B-98AC-DA6AD6B90C7A}" srcOrd="0" destOrd="0" presId="urn:microsoft.com/office/officeart/2005/8/layout/process5"/>
    <dgm:cxn modelId="{9EEEE55B-530B-4441-8D4B-E51734D3F892}" type="presParOf" srcId="{9F26F997-DEAB-4DBC-B12D-81A331FF0FCB}" destId="{A53BA055-0978-4617-A544-D48416A041F1}" srcOrd="4" destOrd="0" presId="urn:microsoft.com/office/officeart/2005/8/layout/process5"/>
    <dgm:cxn modelId="{C9D23519-1BF2-42A7-B610-F4D43A03E51F}" type="presParOf" srcId="{9F26F997-DEAB-4DBC-B12D-81A331FF0FCB}" destId="{12726E9D-CE27-4870-A932-413FBA97423B}" srcOrd="5" destOrd="0" presId="urn:microsoft.com/office/officeart/2005/8/layout/process5"/>
    <dgm:cxn modelId="{BB3A8C43-1FE6-4B81-B672-C6D3E7188B26}" type="presParOf" srcId="{12726E9D-CE27-4870-A932-413FBA97423B}" destId="{AF541678-D095-406F-AED8-7BFE81B6C583}" srcOrd="0" destOrd="0" presId="urn:microsoft.com/office/officeart/2005/8/layout/process5"/>
    <dgm:cxn modelId="{AEC2F233-0DAF-44E5-B9BA-92F98C948874}" type="presParOf" srcId="{9F26F997-DEAB-4DBC-B12D-81A331FF0FCB}" destId="{B562EE91-895D-46B4-866D-8DFA51A55A95}" srcOrd="6" destOrd="0" presId="urn:microsoft.com/office/officeart/2005/8/layout/process5"/>
    <dgm:cxn modelId="{529AF0CC-72C8-4A42-AC47-9EF2DA6D4B63}" type="presParOf" srcId="{9F26F997-DEAB-4DBC-B12D-81A331FF0FCB}" destId="{50AE9981-9717-4C3F-80B8-BF6B39B9B6E8}" srcOrd="7" destOrd="0" presId="urn:microsoft.com/office/officeart/2005/8/layout/process5"/>
    <dgm:cxn modelId="{49C7D520-B609-464D-82CB-D805B3BB19B5}" type="presParOf" srcId="{50AE9981-9717-4C3F-80B8-BF6B39B9B6E8}" destId="{E33D50A1-A584-4B85-9FE0-9989F696F858}" srcOrd="0" destOrd="0" presId="urn:microsoft.com/office/officeart/2005/8/layout/process5"/>
    <dgm:cxn modelId="{F286FDC1-BA5F-49B2-9D55-34968DE9907F}" type="presParOf" srcId="{9F26F997-DEAB-4DBC-B12D-81A331FF0FCB}" destId="{72E9588C-9081-48ED-AB6B-21A1B84B755F}" srcOrd="8" destOrd="0" presId="urn:microsoft.com/office/officeart/2005/8/layout/process5"/>
    <dgm:cxn modelId="{8B318B52-6E9B-4ABC-B3B0-25536C22F48E}" type="presParOf" srcId="{9F26F997-DEAB-4DBC-B12D-81A331FF0FCB}" destId="{016F8887-3E99-4B55-9970-035ADCD3D192}" srcOrd="9" destOrd="0" presId="urn:microsoft.com/office/officeart/2005/8/layout/process5"/>
    <dgm:cxn modelId="{35581DBE-F7A1-4E5B-BD46-5BCBC67EB47F}" type="presParOf" srcId="{016F8887-3E99-4B55-9970-035ADCD3D192}" destId="{8555925D-9649-4201-B867-773C1B7642EB}" srcOrd="0" destOrd="0" presId="urn:microsoft.com/office/officeart/2005/8/layout/process5"/>
    <dgm:cxn modelId="{01C3161A-BC97-4250-B5E9-380E5C862C41}" type="presParOf" srcId="{9F26F997-DEAB-4DBC-B12D-81A331FF0FCB}" destId="{D7FACA45-53AB-4B46-9EC3-488F7927EF1F}" srcOrd="10" destOrd="0" presId="urn:microsoft.com/office/officeart/2005/8/layout/process5"/>
    <dgm:cxn modelId="{CEE8EEBE-F888-454E-AD38-CD5755C47406}" type="presParOf" srcId="{9F26F997-DEAB-4DBC-B12D-81A331FF0FCB}" destId="{2C944118-CD6D-409F-9787-4D65649CACFC}" srcOrd="11" destOrd="0" presId="urn:microsoft.com/office/officeart/2005/8/layout/process5"/>
    <dgm:cxn modelId="{D39C1600-986C-492F-A526-7E2D49F459C7}" type="presParOf" srcId="{2C944118-CD6D-409F-9787-4D65649CACFC}" destId="{318BCDBB-FB03-44A4-A556-217CBA9F6C31}" srcOrd="0" destOrd="0" presId="urn:microsoft.com/office/officeart/2005/8/layout/process5"/>
    <dgm:cxn modelId="{BAA89A03-434C-458E-987C-C92FE7956EAF}" type="presParOf" srcId="{9F26F997-DEAB-4DBC-B12D-81A331FF0FCB}" destId="{78F1EEDF-1644-4FEE-99FE-7391BB1A452E}"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D5ECAA-3242-40A8-88EF-5A40D03782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63EE4B3-819C-42A7-979E-30A638DB55BA}">
      <dgm:prSet phldrT="[Text]"/>
      <dgm:spPr/>
      <dgm:t>
        <a:bodyPr/>
        <a:lstStyle/>
        <a:p>
          <a:pPr algn="ctr" rtl="1"/>
          <a:r>
            <a:rPr lang="fa-IR" dirty="0" smtClean="0">
              <a:solidFill>
                <a:schemeClr val="tx1"/>
              </a:solidFill>
              <a:cs typeface="B Nazanin" pitchFamily="2" charset="-78"/>
            </a:rPr>
            <a:t>قرار دادن الكترودها در محفظه اي (هليم يا آرگون) در فشار نسبتا پايين(70-50 میلی بار) </a:t>
          </a:r>
          <a:endParaRPr lang="en-US" dirty="0">
            <a:solidFill>
              <a:schemeClr val="tx1"/>
            </a:solidFill>
            <a:cs typeface="B Nazanin" pitchFamily="2" charset="-78"/>
          </a:endParaRPr>
        </a:p>
      </dgm:t>
    </dgm:pt>
    <dgm:pt modelId="{9D9BC030-FE29-4FB2-B040-4C457D2C6D28}" type="parTrans" cxnId="{8F9987B4-A106-4653-9E6A-D2629EB6A617}">
      <dgm:prSet/>
      <dgm:spPr/>
      <dgm:t>
        <a:bodyPr/>
        <a:lstStyle/>
        <a:p>
          <a:endParaRPr lang="en-US"/>
        </a:p>
      </dgm:t>
    </dgm:pt>
    <dgm:pt modelId="{57368F82-D7EB-4DA9-ADC7-3677FF6DE072}" type="sibTrans" cxnId="{8F9987B4-A106-4653-9E6A-D2629EB6A617}">
      <dgm:prSet/>
      <dgm:spPr/>
      <dgm:t>
        <a:bodyPr/>
        <a:lstStyle/>
        <a:p>
          <a:endParaRPr lang="en-US"/>
        </a:p>
      </dgm:t>
    </dgm:pt>
    <dgm:pt modelId="{07E1596C-82E6-499C-824B-CC19C941350B}">
      <dgm:prSet phldrT="[Text]"/>
      <dgm:spPr/>
      <dgm:t>
        <a:bodyPr/>
        <a:lstStyle/>
        <a:p>
          <a:pPr algn="ctr" rtl="1"/>
          <a:r>
            <a:rPr lang="fa-IR" dirty="0" smtClean="0">
              <a:solidFill>
                <a:schemeClr val="tx1"/>
              </a:solidFill>
              <a:cs typeface="B Nazanin" pitchFamily="2" charset="-78"/>
            </a:rPr>
            <a:t>تخلیه الکتریکی با ایجاد پتانسیل 20 ولت (موجب بالا رفتن دما)           </a:t>
          </a:r>
          <a:endParaRPr lang="en-US" dirty="0">
            <a:solidFill>
              <a:schemeClr val="tx1"/>
            </a:solidFill>
            <a:cs typeface="B Nazanin" pitchFamily="2" charset="-78"/>
          </a:endParaRPr>
        </a:p>
      </dgm:t>
    </dgm:pt>
    <dgm:pt modelId="{A143D832-D671-4688-B46B-CED818FDD3CD}" type="parTrans" cxnId="{A69B1ADF-8976-4456-AEA4-F7ADB77B2440}">
      <dgm:prSet/>
      <dgm:spPr/>
      <dgm:t>
        <a:bodyPr/>
        <a:lstStyle/>
        <a:p>
          <a:endParaRPr lang="en-US"/>
        </a:p>
      </dgm:t>
    </dgm:pt>
    <dgm:pt modelId="{3ABEA153-AF29-44AD-A715-E62F94940E59}" type="sibTrans" cxnId="{A69B1ADF-8976-4456-AEA4-F7ADB77B2440}">
      <dgm:prSet/>
      <dgm:spPr/>
      <dgm:t>
        <a:bodyPr/>
        <a:lstStyle/>
        <a:p>
          <a:endParaRPr lang="en-US"/>
        </a:p>
      </dgm:t>
    </dgm:pt>
    <dgm:pt modelId="{59EFF808-E9B5-46ED-B5C0-0BC8523A6C2F}">
      <dgm:prSet phldrT="[Text]"/>
      <dgm:spPr/>
      <dgm:t>
        <a:bodyPr/>
        <a:lstStyle/>
        <a:p>
          <a:pPr algn="ctr" rtl="1"/>
          <a:r>
            <a:rPr lang="fa-IR" dirty="0" smtClean="0">
              <a:solidFill>
                <a:schemeClr val="tx1"/>
              </a:solidFill>
              <a:cs typeface="B Nazanin" pitchFamily="2" charset="-78"/>
            </a:rPr>
            <a:t>حرارت ناشي از تخليه ، يكي از الكترودهاي كربني را تبخير كرده </a:t>
          </a:r>
          <a:endParaRPr lang="en-US" dirty="0">
            <a:solidFill>
              <a:schemeClr val="tx1"/>
            </a:solidFill>
            <a:cs typeface="B Nazanin" pitchFamily="2" charset="-78"/>
          </a:endParaRPr>
        </a:p>
      </dgm:t>
    </dgm:pt>
    <dgm:pt modelId="{3758F296-334B-4E23-937E-A1685BED178A}" type="parTrans" cxnId="{955B1966-818E-4115-A745-E87F7DD84D5B}">
      <dgm:prSet/>
      <dgm:spPr/>
      <dgm:t>
        <a:bodyPr/>
        <a:lstStyle/>
        <a:p>
          <a:endParaRPr lang="en-US"/>
        </a:p>
      </dgm:t>
    </dgm:pt>
    <dgm:pt modelId="{A4FAA539-8C80-4B02-BB57-0E57293D4782}" type="sibTrans" cxnId="{955B1966-818E-4115-A745-E87F7DD84D5B}">
      <dgm:prSet/>
      <dgm:spPr/>
      <dgm:t>
        <a:bodyPr/>
        <a:lstStyle/>
        <a:p>
          <a:endParaRPr lang="en-US"/>
        </a:p>
      </dgm:t>
    </dgm:pt>
    <dgm:pt modelId="{F4158E6E-2CA3-44F4-94C9-AA31E11B4AF1}">
      <dgm:prSet/>
      <dgm:spPr/>
      <dgm:t>
        <a:bodyPr/>
        <a:lstStyle/>
        <a:p>
          <a:pPr algn="ctr" rtl="1"/>
          <a:r>
            <a:rPr lang="fa-IR" dirty="0" smtClean="0">
              <a:solidFill>
                <a:schemeClr val="tx1"/>
              </a:solidFill>
              <a:cs typeface="B Nazanin" pitchFamily="2" charset="-78"/>
            </a:rPr>
            <a:t>رسوبي به شكل ميله هاي كوچكي بر روي الكترود ديگر حاصل مي شود.</a:t>
          </a:r>
          <a:endParaRPr lang="en-US" dirty="0">
            <a:solidFill>
              <a:schemeClr val="tx1"/>
            </a:solidFill>
            <a:cs typeface="B Nazanin" pitchFamily="2" charset="-78"/>
          </a:endParaRPr>
        </a:p>
      </dgm:t>
    </dgm:pt>
    <dgm:pt modelId="{3F6B2E24-FD80-4534-AC6C-FE3AB61E4C0D}" type="parTrans" cxnId="{CF6276D8-E91F-4AA1-AAED-F0C1EA59B25C}">
      <dgm:prSet/>
      <dgm:spPr/>
      <dgm:t>
        <a:bodyPr/>
        <a:lstStyle/>
        <a:p>
          <a:endParaRPr lang="en-US"/>
        </a:p>
      </dgm:t>
    </dgm:pt>
    <dgm:pt modelId="{BD427E7B-3575-406A-86D6-0CC7A8781335}" type="sibTrans" cxnId="{CF6276D8-E91F-4AA1-AAED-F0C1EA59B25C}">
      <dgm:prSet/>
      <dgm:spPr/>
      <dgm:t>
        <a:bodyPr/>
        <a:lstStyle/>
        <a:p>
          <a:endParaRPr lang="en-US"/>
        </a:p>
      </dgm:t>
    </dgm:pt>
    <dgm:pt modelId="{CC84BEB8-1A7A-447A-9A9E-56F4A8C211D5}" type="pres">
      <dgm:prSet presAssocID="{F3D5ECAA-3242-40A8-88EF-5A40D037821E}" presName="outerComposite" presStyleCnt="0">
        <dgm:presLayoutVars>
          <dgm:chMax val="5"/>
          <dgm:dir/>
          <dgm:resizeHandles val="exact"/>
        </dgm:presLayoutVars>
      </dgm:prSet>
      <dgm:spPr/>
      <dgm:t>
        <a:bodyPr/>
        <a:lstStyle/>
        <a:p>
          <a:endParaRPr lang="en-US"/>
        </a:p>
      </dgm:t>
    </dgm:pt>
    <dgm:pt modelId="{37F3C053-F0A6-4CA4-BAA8-A42FE6B12CBF}" type="pres">
      <dgm:prSet presAssocID="{F3D5ECAA-3242-40A8-88EF-5A40D037821E}" presName="dummyMaxCanvas" presStyleCnt="0">
        <dgm:presLayoutVars/>
      </dgm:prSet>
      <dgm:spPr/>
    </dgm:pt>
    <dgm:pt modelId="{E195AAA5-67D1-452C-86EE-6369F74D29A7}" type="pres">
      <dgm:prSet presAssocID="{F3D5ECAA-3242-40A8-88EF-5A40D037821E}" presName="FourNodes_1" presStyleLbl="node1" presStyleIdx="0" presStyleCnt="4">
        <dgm:presLayoutVars>
          <dgm:bulletEnabled val="1"/>
        </dgm:presLayoutVars>
      </dgm:prSet>
      <dgm:spPr/>
      <dgm:t>
        <a:bodyPr/>
        <a:lstStyle/>
        <a:p>
          <a:endParaRPr lang="en-US"/>
        </a:p>
      </dgm:t>
    </dgm:pt>
    <dgm:pt modelId="{7F62208F-CC23-4B3A-A049-5CACE738548A}" type="pres">
      <dgm:prSet presAssocID="{F3D5ECAA-3242-40A8-88EF-5A40D037821E}" presName="FourNodes_2" presStyleLbl="node1" presStyleIdx="1" presStyleCnt="4">
        <dgm:presLayoutVars>
          <dgm:bulletEnabled val="1"/>
        </dgm:presLayoutVars>
      </dgm:prSet>
      <dgm:spPr/>
      <dgm:t>
        <a:bodyPr/>
        <a:lstStyle/>
        <a:p>
          <a:endParaRPr lang="en-US"/>
        </a:p>
      </dgm:t>
    </dgm:pt>
    <dgm:pt modelId="{EB137CB2-497B-4EBD-83FC-367DC74B9EF2}" type="pres">
      <dgm:prSet presAssocID="{F3D5ECAA-3242-40A8-88EF-5A40D037821E}" presName="FourNodes_3" presStyleLbl="node1" presStyleIdx="2" presStyleCnt="4">
        <dgm:presLayoutVars>
          <dgm:bulletEnabled val="1"/>
        </dgm:presLayoutVars>
      </dgm:prSet>
      <dgm:spPr/>
      <dgm:t>
        <a:bodyPr/>
        <a:lstStyle/>
        <a:p>
          <a:endParaRPr lang="en-US"/>
        </a:p>
      </dgm:t>
    </dgm:pt>
    <dgm:pt modelId="{0097F1EF-7AAB-405F-BCC3-B1D97B718E5E}" type="pres">
      <dgm:prSet presAssocID="{F3D5ECAA-3242-40A8-88EF-5A40D037821E}" presName="FourNodes_4" presStyleLbl="node1" presStyleIdx="3" presStyleCnt="4">
        <dgm:presLayoutVars>
          <dgm:bulletEnabled val="1"/>
        </dgm:presLayoutVars>
      </dgm:prSet>
      <dgm:spPr/>
      <dgm:t>
        <a:bodyPr/>
        <a:lstStyle/>
        <a:p>
          <a:endParaRPr lang="en-US"/>
        </a:p>
      </dgm:t>
    </dgm:pt>
    <dgm:pt modelId="{F80EE1A9-91BA-481B-BD9C-53FEAD51206E}" type="pres">
      <dgm:prSet presAssocID="{F3D5ECAA-3242-40A8-88EF-5A40D037821E}" presName="FourConn_1-2" presStyleLbl="fgAccFollowNode1" presStyleIdx="0" presStyleCnt="3" custLinFactNeighborX="-3184">
        <dgm:presLayoutVars>
          <dgm:bulletEnabled val="1"/>
        </dgm:presLayoutVars>
      </dgm:prSet>
      <dgm:spPr/>
      <dgm:t>
        <a:bodyPr/>
        <a:lstStyle/>
        <a:p>
          <a:endParaRPr lang="en-US"/>
        </a:p>
      </dgm:t>
    </dgm:pt>
    <dgm:pt modelId="{355B2524-55A0-44FC-9F93-3E7081F8A61E}" type="pres">
      <dgm:prSet presAssocID="{F3D5ECAA-3242-40A8-88EF-5A40D037821E}" presName="FourConn_2-3" presStyleLbl="fgAccFollowNode1" presStyleIdx="1" presStyleCnt="3">
        <dgm:presLayoutVars>
          <dgm:bulletEnabled val="1"/>
        </dgm:presLayoutVars>
      </dgm:prSet>
      <dgm:spPr/>
      <dgm:t>
        <a:bodyPr/>
        <a:lstStyle/>
        <a:p>
          <a:endParaRPr lang="en-US"/>
        </a:p>
      </dgm:t>
    </dgm:pt>
    <dgm:pt modelId="{8D6C6A41-4507-45C9-AA0A-A2C99B1DE06D}" type="pres">
      <dgm:prSet presAssocID="{F3D5ECAA-3242-40A8-88EF-5A40D037821E}" presName="FourConn_3-4" presStyleLbl="fgAccFollowNode1" presStyleIdx="2" presStyleCnt="3">
        <dgm:presLayoutVars>
          <dgm:bulletEnabled val="1"/>
        </dgm:presLayoutVars>
      </dgm:prSet>
      <dgm:spPr/>
      <dgm:t>
        <a:bodyPr/>
        <a:lstStyle/>
        <a:p>
          <a:endParaRPr lang="en-US"/>
        </a:p>
      </dgm:t>
    </dgm:pt>
    <dgm:pt modelId="{1BAC99B0-8052-4DB2-B9D2-AC283AEC1738}" type="pres">
      <dgm:prSet presAssocID="{F3D5ECAA-3242-40A8-88EF-5A40D037821E}" presName="FourNodes_1_text" presStyleLbl="node1" presStyleIdx="3" presStyleCnt="4">
        <dgm:presLayoutVars>
          <dgm:bulletEnabled val="1"/>
        </dgm:presLayoutVars>
      </dgm:prSet>
      <dgm:spPr/>
      <dgm:t>
        <a:bodyPr/>
        <a:lstStyle/>
        <a:p>
          <a:endParaRPr lang="en-US"/>
        </a:p>
      </dgm:t>
    </dgm:pt>
    <dgm:pt modelId="{2F9DD562-F4BB-49EE-8AFA-24596FDDD1C3}" type="pres">
      <dgm:prSet presAssocID="{F3D5ECAA-3242-40A8-88EF-5A40D037821E}" presName="FourNodes_2_text" presStyleLbl="node1" presStyleIdx="3" presStyleCnt="4">
        <dgm:presLayoutVars>
          <dgm:bulletEnabled val="1"/>
        </dgm:presLayoutVars>
      </dgm:prSet>
      <dgm:spPr/>
      <dgm:t>
        <a:bodyPr/>
        <a:lstStyle/>
        <a:p>
          <a:endParaRPr lang="en-US"/>
        </a:p>
      </dgm:t>
    </dgm:pt>
    <dgm:pt modelId="{0F487DDD-B96D-4A00-A15D-1A0B734FDC79}" type="pres">
      <dgm:prSet presAssocID="{F3D5ECAA-3242-40A8-88EF-5A40D037821E}" presName="FourNodes_3_text" presStyleLbl="node1" presStyleIdx="3" presStyleCnt="4">
        <dgm:presLayoutVars>
          <dgm:bulletEnabled val="1"/>
        </dgm:presLayoutVars>
      </dgm:prSet>
      <dgm:spPr/>
      <dgm:t>
        <a:bodyPr/>
        <a:lstStyle/>
        <a:p>
          <a:endParaRPr lang="en-US"/>
        </a:p>
      </dgm:t>
    </dgm:pt>
    <dgm:pt modelId="{93449156-82CA-4DF3-9019-3641D4ED4261}" type="pres">
      <dgm:prSet presAssocID="{F3D5ECAA-3242-40A8-88EF-5A40D037821E}" presName="FourNodes_4_text" presStyleLbl="node1" presStyleIdx="3" presStyleCnt="4">
        <dgm:presLayoutVars>
          <dgm:bulletEnabled val="1"/>
        </dgm:presLayoutVars>
      </dgm:prSet>
      <dgm:spPr/>
      <dgm:t>
        <a:bodyPr/>
        <a:lstStyle/>
        <a:p>
          <a:endParaRPr lang="en-US"/>
        </a:p>
      </dgm:t>
    </dgm:pt>
  </dgm:ptLst>
  <dgm:cxnLst>
    <dgm:cxn modelId="{B1BDEA35-3A12-4CD0-B8FC-ABD184AFB671}" type="presOf" srcId="{59EFF808-E9B5-46ED-B5C0-0BC8523A6C2F}" destId="{0F487DDD-B96D-4A00-A15D-1A0B734FDC79}" srcOrd="1" destOrd="0" presId="urn:microsoft.com/office/officeart/2005/8/layout/vProcess5"/>
    <dgm:cxn modelId="{618A5C98-0201-478B-BE9F-1250442CE513}" type="presOf" srcId="{57368F82-D7EB-4DA9-ADC7-3677FF6DE072}" destId="{F80EE1A9-91BA-481B-BD9C-53FEAD51206E}" srcOrd="0" destOrd="0" presId="urn:microsoft.com/office/officeart/2005/8/layout/vProcess5"/>
    <dgm:cxn modelId="{CF6276D8-E91F-4AA1-AAED-F0C1EA59B25C}" srcId="{F3D5ECAA-3242-40A8-88EF-5A40D037821E}" destId="{F4158E6E-2CA3-44F4-94C9-AA31E11B4AF1}" srcOrd="3" destOrd="0" parTransId="{3F6B2E24-FD80-4534-AC6C-FE3AB61E4C0D}" sibTransId="{BD427E7B-3575-406A-86D6-0CC7A8781335}"/>
    <dgm:cxn modelId="{53CB8787-AD19-402B-A459-C03A8044042E}" type="presOf" srcId="{3ABEA153-AF29-44AD-A715-E62F94940E59}" destId="{355B2524-55A0-44FC-9F93-3E7081F8A61E}" srcOrd="0" destOrd="0" presId="urn:microsoft.com/office/officeart/2005/8/layout/vProcess5"/>
    <dgm:cxn modelId="{931437BE-D81D-4055-83DC-E2BB653E9B39}" type="presOf" srcId="{F3D5ECAA-3242-40A8-88EF-5A40D037821E}" destId="{CC84BEB8-1A7A-447A-9A9E-56F4A8C211D5}" srcOrd="0" destOrd="0" presId="urn:microsoft.com/office/officeart/2005/8/layout/vProcess5"/>
    <dgm:cxn modelId="{C58C802F-FFC7-4D68-8EE7-523AB5F85C86}" type="presOf" srcId="{07E1596C-82E6-499C-824B-CC19C941350B}" destId="{2F9DD562-F4BB-49EE-8AFA-24596FDDD1C3}" srcOrd="1" destOrd="0" presId="urn:microsoft.com/office/officeart/2005/8/layout/vProcess5"/>
    <dgm:cxn modelId="{A69B1ADF-8976-4456-AEA4-F7ADB77B2440}" srcId="{F3D5ECAA-3242-40A8-88EF-5A40D037821E}" destId="{07E1596C-82E6-499C-824B-CC19C941350B}" srcOrd="1" destOrd="0" parTransId="{A143D832-D671-4688-B46B-CED818FDD3CD}" sibTransId="{3ABEA153-AF29-44AD-A715-E62F94940E59}"/>
    <dgm:cxn modelId="{8F9987B4-A106-4653-9E6A-D2629EB6A617}" srcId="{F3D5ECAA-3242-40A8-88EF-5A40D037821E}" destId="{763EE4B3-819C-42A7-979E-30A638DB55BA}" srcOrd="0" destOrd="0" parTransId="{9D9BC030-FE29-4FB2-B040-4C457D2C6D28}" sibTransId="{57368F82-D7EB-4DA9-ADC7-3677FF6DE072}"/>
    <dgm:cxn modelId="{7C6E3E8C-69E2-4562-9684-034E10CE0857}" type="presOf" srcId="{A4FAA539-8C80-4B02-BB57-0E57293D4782}" destId="{8D6C6A41-4507-45C9-AA0A-A2C99B1DE06D}" srcOrd="0" destOrd="0" presId="urn:microsoft.com/office/officeart/2005/8/layout/vProcess5"/>
    <dgm:cxn modelId="{603BD1C9-249C-4655-B3D8-6BE276907884}" type="presOf" srcId="{07E1596C-82E6-499C-824B-CC19C941350B}" destId="{7F62208F-CC23-4B3A-A049-5CACE738548A}" srcOrd="0" destOrd="0" presId="urn:microsoft.com/office/officeart/2005/8/layout/vProcess5"/>
    <dgm:cxn modelId="{2CECBB72-ABE0-46E4-8FC8-A13D01C0F4C4}" type="presOf" srcId="{F4158E6E-2CA3-44F4-94C9-AA31E11B4AF1}" destId="{0097F1EF-7AAB-405F-BCC3-B1D97B718E5E}" srcOrd="0" destOrd="0" presId="urn:microsoft.com/office/officeart/2005/8/layout/vProcess5"/>
    <dgm:cxn modelId="{34CBDB75-6E98-4AF1-BBBD-7646D64785CF}" type="presOf" srcId="{F4158E6E-2CA3-44F4-94C9-AA31E11B4AF1}" destId="{93449156-82CA-4DF3-9019-3641D4ED4261}" srcOrd="1" destOrd="0" presId="urn:microsoft.com/office/officeart/2005/8/layout/vProcess5"/>
    <dgm:cxn modelId="{8BFDB89D-EAC0-40A4-AED2-5E0629907C54}" type="presOf" srcId="{763EE4B3-819C-42A7-979E-30A638DB55BA}" destId="{E195AAA5-67D1-452C-86EE-6369F74D29A7}" srcOrd="0" destOrd="0" presId="urn:microsoft.com/office/officeart/2005/8/layout/vProcess5"/>
    <dgm:cxn modelId="{6113C35B-F70E-4502-B41F-D4C52D6D747D}" type="presOf" srcId="{763EE4B3-819C-42A7-979E-30A638DB55BA}" destId="{1BAC99B0-8052-4DB2-B9D2-AC283AEC1738}" srcOrd="1" destOrd="0" presId="urn:microsoft.com/office/officeart/2005/8/layout/vProcess5"/>
    <dgm:cxn modelId="{9E38DA30-0A34-49C7-B079-6FCAEC11C321}" type="presOf" srcId="{59EFF808-E9B5-46ED-B5C0-0BC8523A6C2F}" destId="{EB137CB2-497B-4EBD-83FC-367DC74B9EF2}" srcOrd="0" destOrd="0" presId="urn:microsoft.com/office/officeart/2005/8/layout/vProcess5"/>
    <dgm:cxn modelId="{955B1966-818E-4115-A745-E87F7DD84D5B}" srcId="{F3D5ECAA-3242-40A8-88EF-5A40D037821E}" destId="{59EFF808-E9B5-46ED-B5C0-0BC8523A6C2F}" srcOrd="2" destOrd="0" parTransId="{3758F296-334B-4E23-937E-A1685BED178A}" sibTransId="{A4FAA539-8C80-4B02-BB57-0E57293D4782}"/>
    <dgm:cxn modelId="{0BA07549-5271-4E4F-8D4F-A6E20D4FC7D9}" type="presParOf" srcId="{CC84BEB8-1A7A-447A-9A9E-56F4A8C211D5}" destId="{37F3C053-F0A6-4CA4-BAA8-A42FE6B12CBF}" srcOrd="0" destOrd="0" presId="urn:microsoft.com/office/officeart/2005/8/layout/vProcess5"/>
    <dgm:cxn modelId="{D4E9786F-A47C-483C-94E7-7ACEB6C18D83}" type="presParOf" srcId="{CC84BEB8-1A7A-447A-9A9E-56F4A8C211D5}" destId="{E195AAA5-67D1-452C-86EE-6369F74D29A7}" srcOrd="1" destOrd="0" presId="urn:microsoft.com/office/officeart/2005/8/layout/vProcess5"/>
    <dgm:cxn modelId="{34FA0D17-FF9C-4B25-9A3E-76BA600FC828}" type="presParOf" srcId="{CC84BEB8-1A7A-447A-9A9E-56F4A8C211D5}" destId="{7F62208F-CC23-4B3A-A049-5CACE738548A}" srcOrd="2" destOrd="0" presId="urn:microsoft.com/office/officeart/2005/8/layout/vProcess5"/>
    <dgm:cxn modelId="{B38DFD36-D17D-49D4-931E-9B1853C5A755}" type="presParOf" srcId="{CC84BEB8-1A7A-447A-9A9E-56F4A8C211D5}" destId="{EB137CB2-497B-4EBD-83FC-367DC74B9EF2}" srcOrd="3" destOrd="0" presId="urn:microsoft.com/office/officeart/2005/8/layout/vProcess5"/>
    <dgm:cxn modelId="{A718C571-C091-4A71-A689-DEC473EC0A58}" type="presParOf" srcId="{CC84BEB8-1A7A-447A-9A9E-56F4A8C211D5}" destId="{0097F1EF-7AAB-405F-BCC3-B1D97B718E5E}" srcOrd="4" destOrd="0" presId="urn:microsoft.com/office/officeart/2005/8/layout/vProcess5"/>
    <dgm:cxn modelId="{A37DF838-3E29-4730-B32A-97EB53D5F350}" type="presParOf" srcId="{CC84BEB8-1A7A-447A-9A9E-56F4A8C211D5}" destId="{F80EE1A9-91BA-481B-BD9C-53FEAD51206E}" srcOrd="5" destOrd="0" presId="urn:microsoft.com/office/officeart/2005/8/layout/vProcess5"/>
    <dgm:cxn modelId="{E6B1B786-63E1-48B9-8CE8-B33DF3C06FF5}" type="presParOf" srcId="{CC84BEB8-1A7A-447A-9A9E-56F4A8C211D5}" destId="{355B2524-55A0-44FC-9F93-3E7081F8A61E}" srcOrd="6" destOrd="0" presId="urn:microsoft.com/office/officeart/2005/8/layout/vProcess5"/>
    <dgm:cxn modelId="{DA53DFF5-527A-462D-8F0E-AE7ACE8F463C}" type="presParOf" srcId="{CC84BEB8-1A7A-447A-9A9E-56F4A8C211D5}" destId="{8D6C6A41-4507-45C9-AA0A-A2C99B1DE06D}" srcOrd="7" destOrd="0" presId="urn:microsoft.com/office/officeart/2005/8/layout/vProcess5"/>
    <dgm:cxn modelId="{DCC190EF-8E1F-4066-A345-03E814B3B0CA}" type="presParOf" srcId="{CC84BEB8-1A7A-447A-9A9E-56F4A8C211D5}" destId="{1BAC99B0-8052-4DB2-B9D2-AC283AEC1738}" srcOrd="8" destOrd="0" presId="urn:microsoft.com/office/officeart/2005/8/layout/vProcess5"/>
    <dgm:cxn modelId="{CD4E8B7E-C267-45AE-A721-BAACF72E947C}" type="presParOf" srcId="{CC84BEB8-1A7A-447A-9A9E-56F4A8C211D5}" destId="{2F9DD562-F4BB-49EE-8AFA-24596FDDD1C3}" srcOrd="9" destOrd="0" presId="urn:microsoft.com/office/officeart/2005/8/layout/vProcess5"/>
    <dgm:cxn modelId="{3FF6CD8A-10C7-46B2-B677-CD8EBF8F61EE}" type="presParOf" srcId="{CC84BEB8-1A7A-447A-9A9E-56F4A8C211D5}" destId="{0F487DDD-B96D-4A00-A15D-1A0B734FDC79}" srcOrd="10" destOrd="0" presId="urn:microsoft.com/office/officeart/2005/8/layout/vProcess5"/>
    <dgm:cxn modelId="{A9598DBE-0A4C-4BE7-B739-EEB6154320C6}" type="presParOf" srcId="{CC84BEB8-1A7A-447A-9A9E-56F4A8C211D5}" destId="{93449156-82CA-4DF3-9019-3641D4ED426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808B84-17C9-463C-BDDB-EDB46BD3F010}" type="doc">
      <dgm:prSet loTypeId="urn:microsoft.com/office/officeart/2005/8/layout/process1" loCatId="process" qsTypeId="urn:microsoft.com/office/officeart/2005/8/quickstyle/simple1" qsCatId="simple" csTypeId="urn:microsoft.com/office/officeart/2005/8/colors/accent1_2" csCatId="accent1" phldr="1"/>
      <dgm:spPr/>
    </dgm:pt>
    <dgm:pt modelId="{72F89348-36FB-4E3A-84DD-CD77498D8382}">
      <dgm:prSet phldrT="[Text]"/>
      <dgm:spPr/>
      <dgm:t>
        <a:bodyPr/>
        <a:lstStyle/>
        <a:p>
          <a:pPr algn="ctr" rtl="1"/>
          <a:r>
            <a:rPr lang="fa-IR" b="1" dirty="0" smtClean="0">
              <a:solidFill>
                <a:schemeClr val="tx1"/>
              </a:solidFill>
              <a:cs typeface="B Nazanin" pitchFamily="2" charset="-78"/>
            </a:rPr>
            <a:t>وارد کردن گاز آرگون یا هلیوم برای تنظیم فشار کوره (500تور)</a:t>
          </a:r>
          <a:endParaRPr lang="en-US" b="1" dirty="0">
            <a:solidFill>
              <a:schemeClr val="tx1"/>
            </a:solidFill>
            <a:cs typeface="B Nazanin" pitchFamily="2" charset="-78"/>
          </a:endParaRPr>
        </a:p>
      </dgm:t>
    </dgm:pt>
    <dgm:pt modelId="{92369F80-265D-4C43-A9C2-90919A24AB03}" type="parTrans" cxnId="{AA6B0D48-0C66-4417-ABA0-1C25676CC0BB}">
      <dgm:prSet/>
      <dgm:spPr/>
      <dgm:t>
        <a:bodyPr/>
        <a:lstStyle/>
        <a:p>
          <a:endParaRPr lang="en-US"/>
        </a:p>
      </dgm:t>
    </dgm:pt>
    <dgm:pt modelId="{C256DA61-0D18-4017-8043-C12171DABCFB}" type="sibTrans" cxnId="{AA6B0D48-0C66-4417-ABA0-1C25676CC0BB}">
      <dgm:prSet/>
      <dgm:spPr/>
      <dgm:t>
        <a:bodyPr/>
        <a:lstStyle/>
        <a:p>
          <a:pPr algn="ctr" rtl="1"/>
          <a:endParaRPr lang="en-US" b="1">
            <a:solidFill>
              <a:schemeClr val="tx1"/>
            </a:solidFill>
            <a:cs typeface="B Nazanin" pitchFamily="2" charset="-78"/>
          </a:endParaRPr>
        </a:p>
      </dgm:t>
    </dgm:pt>
    <dgm:pt modelId="{2D0157BB-1671-4B18-ABBE-DB8F1D1FC937}">
      <dgm:prSet phldrT="[Text]"/>
      <dgm:spPr/>
      <dgm:t>
        <a:bodyPr/>
        <a:lstStyle/>
        <a:p>
          <a:pPr algn="ctr" rtl="1"/>
          <a:r>
            <a:rPr lang="fa-IR" b="1" dirty="0" smtClean="0">
              <a:solidFill>
                <a:schemeClr val="tx1"/>
              </a:solidFill>
              <a:cs typeface="B Nazanin" pitchFamily="2" charset="-78"/>
            </a:rPr>
            <a:t> تشکیل شدن ابر کربنی بسیار داغ  بر اثر تابش لیزر و سرد شدن سریع آن</a:t>
          </a:r>
          <a:endParaRPr lang="en-US" b="1" dirty="0">
            <a:solidFill>
              <a:schemeClr val="tx1"/>
            </a:solidFill>
            <a:cs typeface="B Nazanin" pitchFamily="2" charset="-78"/>
          </a:endParaRPr>
        </a:p>
      </dgm:t>
    </dgm:pt>
    <dgm:pt modelId="{5C9421BF-6346-4FF0-8A65-B2F921B2F7A5}" type="parTrans" cxnId="{40805001-C296-4E70-B29D-73C93D777031}">
      <dgm:prSet/>
      <dgm:spPr/>
      <dgm:t>
        <a:bodyPr/>
        <a:lstStyle/>
        <a:p>
          <a:endParaRPr lang="en-US"/>
        </a:p>
      </dgm:t>
    </dgm:pt>
    <dgm:pt modelId="{E23BDC76-B343-421F-A4A2-EDECA9C9F219}" type="sibTrans" cxnId="{40805001-C296-4E70-B29D-73C93D777031}">
      <dgm:prSet/>
      <dgm:spPr/>
      <dgm:t>
        <a:bodyPr/>
        <a:lstStyle/>
        <a:p>
          <a:pPr algn="ctr" rtl="1"/>
          <a:endParaRPr lang="en-US" b="1">
            <a:solidFill>
              <a:schemeClr val="tx1"/>
            </a:solidFill>
            <a:cs typeface="B Nazanin" pitchFamily="2" charset="-78"/>
          </a:endParaRPr>
        </a:p>
      </dgm:t>
    </dgm:pt>
    <dgm:pt modelId="{79A83E0E-A980-4A8C-9E30-FCE8EDADF88E}">
      <dgm:prSet phldrT="[Text]"/>
      <dgm:spPr/>
      <dgm:t>
        <a:bodyPr/>
        <a:lstStyle/>
        <a:p>
          <a:pPr algn="ctr" rtl="1"/>
          <a:r>
            <a:rPr lang="fa-IR" b="1" dirty="0" smtClean="0">
              <a:solidFill>
                <a:schemeClr val="tx1"/>
              </a:solidFill>
              <a:cs typeface="B Nazanin" pitchFamily="2" charset="-78"/>
            </a:rPr>
            <a:t>چسبیدن ذرات بخار و مولکول های کوچک کربن بهم و تولیدفلورین </a:t>
          </a:r>
          <a:endParaRPr lang="en-US" b="1" dirty="0">
            <a:solidFill>
              <a:schemeClr val="tx1"/>
            </a:solidFill>
            <a:cs typeface="B Nazanin" pitchFamily="2" charset="-78"/>
          </a:endParaRPr>
        </a:p>
      </dgm:t>
    </dgm:pt>
    <dgm:pt modelId="{2C1B269C-213A-450C-92BF-A2736459C878}" type="parTrans" cxnId="{558D4268-5293-4CDF-BC39-CBCE792CF57D}">
      <dgm:prSet/>
      <dgm:spPr/>
      <dgm:t>
        <a:bodyPr/>
        <a:lstStyle/>
        <a:p>
          <a:endParaRPr lang="en-US"/>
        </a:p>
      </dgm:t>
    </dgm:pt>
    <dgm:pt modelId="{9F97A794-D014-466C-9BE2-78B2DF717F2E}" type="sibTrans" cxnId="{558D4268-5293-4CDF-BC39-CBCE792CF57D}">
      <dgm:prSet/>
      <dgm:spPr/>
      <dgm:t>
        <a:bodyPr/>
        <a:lstStyle/>
        <a:p>
          <a:pPr algn="ctr" rtl="1"/>
          <a:endParaRPr lang="en-US" b="1">
            <a:solidFill>
              <a:schemeClr val="tx1"/>
            </a:solidFill>
            <a:cs typeface="B Nazanin" pitchFamily="2" charset="-78"/>
          </a:endParaRPr>
        </a:p>
      </dgm:t>
    </dgm:pt>
    <dgm:pt modelId="{0976352A-C767-4B6F-B531-22018D5BA4EF}">
      <dgm:prSet phldrT="[Text]"/>
      <dgm:spPr/>
      <dgm:t>
        <a:bodyPr/>
        <a:lstStyle/>
        <a:p>
          <a:pPr algn="ctr" rtl="1"/>
          <a:r>
            <a:rPr lang="fa-IR" b="1" dirty="0" smtClean="0">
              <a:solidFill>
                <a:schemeClr val="tx1"/>
              </a:solidFill>
              <a:cs typeface="B Nazanin" pitchFamily="2" charset="-78"/>
            </a:rPr>
            <a:t>تراکم کاتالیست ها و چسبیدن به سر توده کربنی</a:t>
          </a:r>
          <a:endParaRPr lang="en-US" b="1" dirty="0">
            <a:solidFill>
              <a:schemeClr val="tx1"/>
            </a:solidFill>
            <a:cs typeface="B Nazanin" pitchFamily="2" charset="-78"/>
          </a:endParaRPr>
        </a:p>
      </dgm:t>
    </dgm:pt>
    <dgm:pt modelId="{738A6FA4-318D-4893-9CEA-7CE965A65806}" type="parTrans" cxnId="{923829B1-82C9-4170-A035-E86218FEDF13}">
      <dgm:prSet/>
      <dgm:spPr/>
      <dgm:t>
        <a:bodyPr/>
        <a:lstStyle/>
        <a:p>
          <a:endParaRPr lang="en-US"/>
        </a:p>
      </dgm:t>
    </dgm:pt>
    <dgm:pt modelId="{5A1BD533-80AA-47FA-8DAB-2628053589F8}" type="sibTrans" cxnId="{923829B1-82C9-4170-A035-E86218FEDF13}">
      <dgm:prSet/>
      <dgm:spPr/>
      <dgm:t>
        <a:bodyPr/>
        <a:lstStyle/>
        <a:p>
          <a:pPr algn="ctr" rtl="1"/>
          <a:endParaRPr lang="en-US" b="1">
            <a:solidFill>
              <a:schemeClr val="tx1"/>
            </a:solidFill>
            <a:cs typeface="B Nazanin" pitchFamily="2" charset="-78"/>
          </a:endParaRPr>
        </a:p>
      </dgm:t>
    </dgm:pt>
    <dgm:pt modelId="{FDFCD7C3-3C71-4D10-A2C5-EB5AFE267EC9}">
      <dgm:prSet phldrT="[Text]"/>
      <dgm:spPr/>
      <dgm:t>
        <a:bodyPr/>
        <a:lstStyle/>
        <a:p>
          <a:pPr algn="ctr" rtl="1"/>
          <a:r>
            <a:rPr lang="fa-IR" b="1" dirty="0" smtClean="0">
              <a:solidFill>
                <a:schemeClr val="tx1"/>
              </a:solidFill>
              <a:cs typeface="B Nazanin" pitchFamily="2" charset="-78"/>
            </a:rPr>
            <a:t>تولید نانولوله تک دیواره </a:t>
          </a:r>
          <a:endParaRPr lang="en-US" b="1" dirty="0">
            <a:solidFill>
              <a:schemeClr val="tx1"/>
            </a:solidFill>
            <a:cs typeface="B Nazanin" pitchFamily="2" charset="-78"/>
          </a:endParaRPr>
        </a:p>
      </dgm:t>
    </dgm:pt>
    <dgm:pt modelId="{79BD8EC1-5DAE-4BA2-B5C4-75489E26C5F0}" type="parTrans" cxnId="{FE9BF69F-2597-480D-AD8C-0F48E3F38C22}">
      <dgm:prSet/>
      <dgm:spPr/>
      <dgm:t>
        <a:bodyPr/>
        <a:lstStyle/>
        <a:p>
          <a:endParaRPr lang="en-US"/>
        </a:p>
      </dgm:t>
    </dgm:pt>
    <dgm:pt modelId="{8EFD50ED-B08C-4490-A526-87157B1B1C65}" type="sibTrans" cxnId="{FE9BF69F-2597-480D-AD8C-0F48E3F38C22}">
      <dgm:prSet/>
      <dgm:spPr/>
      <dgm:t>
        <a:bodyPr/>
        <a:lstStyle/>
        <a:p>
          <a:endParaRPr lang="en-US"/>
        </a:p>
      </dgm:t>
    </dgm:pt>
    <dgm:pt modelId="{EF9B63B4-27B8-465C-9453-A427F85D4BE8}" type="pres">
      <dgm:prSet presAssocID="{CE808B84-17C9-463C-BDDB-EDB46BD3F010}" presName="Name0" presStyleCnt="0">
        <dgm:presLayoutVars>
          <dgm:dir/>
          <dgm:resizeHandles val="exact"/>
        </dgm:presLayoutVars>
      </dgm:prSet>
      <dgm:spPr/>
    </dgm:pt>
    <dgm:pt modelId="{5BD63C3B-388B-41E0-B1CE-66952BB20B36}" type="pres">
      <dgm:prSet presAssocID="{72F89348-36FB-4E3A-84DD-CD77498D8382}" presName="node" presStyleLbl="node1" presStyleIdx="0" presStyleCnt="5">
        <dgm:presLayoutVars>
          <dgm:bulletEnabled val="1"/>
        </dgm:presLayoutVars>
      </dgm:prSet>
      <dgm:spPr/>
      <dgm:t>
        <a:bodyPr/>
        <a:lstStyle/>
        <a:p>
          <a:endParaRPr lang="en-US"/>
        </a:p>
      </dgm:t>
    </dgm:pt>
    <dgm:pt modelId="{2F5E2E83-FDF1-46A6-8EED-194D74E4A325}" type="pres">
      <dgm:prSet presAssocID="{C256DA61-0D18-4017-8043-C12171DABCFB}" presName="sibTrans" presStyleLbl="sibTrans2D1" presStyleIdx="0" presStyleCnt="4"/>
      <dgm:spPr/>
      <dgm:t>
        <a:bodyPr/>
        <a:lstStyle/>
        <a:p>
          <a:endParaRPr lang="en-US"/>
        </a:p>
      </dgm:t>
    </dgm:pt>
    <dgm:pt modelId="{74574F65-BD56-40AD-A17F-1BBAE3C91A17}" type="pres">
      <dgm:prSet presAssocID="{C256DA61-0D18-4017-8043-C12171DABCFB}" presName="connectorText" presStyleLbl="sibTrans2D1" presStyleIdx="0" presStyleCnt="4"/>
      <dgm:spPr/>
      <dgm:t>
        <a:bodyPr/>
        <a:lstStyle/>
        <a:p>
          <a:endParaRPr lang="en-US"/>
        </a:p>
      </dgm:t>
    </dgm:pt>
    <dgm:pt modelId="{CADE4EA2-070E-457B-BF55-DF9AC74008E5}" type="pres">
      <dgm:prSet presAssocID="{2D0157BB-1671-4B18-ABBE-DB8F1D1FC937}" presName="node" presStyleLbl="node1" presStyleIdx="1" presStyleCnt="5">
        <dgm:presLayoutVars>
          <dgm:bulletEnabled val="1"/>
        </dgm:presLayoutVars>
      </dgm:prSet>
      <dgm:spPr/>
      <dgm:t>
        <a:bodyPr/>
        <a:lstStyle/>
        <a:p>
          <a:endParaRPr lang="en-US"/>
        </a:p>
      </dgm:t>
    </dgm:pt>
    <dgm:pt modelId="{8A85B658-54FA-47BA-845A-8280B663A41F}" type="pres">
      <dgm:prSet presAssocID="{E23BDC76-B343-421F-A4A2-EDECA9C9F219}" presName="sibTrans" presStyleLbl="sibTrans2D1" presStyleIdx="1" presStyleCnt="4"/>
      <dgm:spPr/>
      <dgm:t>
        <a:bodyPr/>
        <a:lstStyle/>
        <a:p>
          <a:endParaRPr lang="en-US"/>
        </a:p>
      </dgm:t>
    </dgm:pt>
    <dgm:pt modelId="{04E63276-C1EF-4811-96B7-4AF82690F28E}" type="pres">
      <dgm:prSet presAssocID="{E23BDC76-B343-421F-A4A2-EDECA9C9F219}" presName="connectorText" presStyleLbl="sibTrans2D1" presStyleIdx="1" presStyleCnt="4"/>
      <dgm:spPr/>
      <dgm:t>
        <a:bodyPr/>
        <a:lstStyle/>
        <a:p>
          <a:endParaRPr lang="en-US"/>
        </a:p>
      </dgm:t>
    </dgm:pt>
    <dgm:pt modelId="{BB393B48-3D8D-4227-B2E8-2B8458693AE2}" type="pres">
      <dgm:prSet presAssocID="{79A83E0E-A980-4A8C-9E30-FCE8EDADF88E}" presName="node" presStyleLbl="node1" presStyleIdx="2" presStyleCnt="5">
        <dgm:presLayoutVars>
          <dgm:bulletEnabled val="1"/>
        </dgm:presLayoutVars>
      </dgm:prSet>
      <dgm:spPr/>
      <dgm:t>
        <a:bodyPr/>
        <a:lstStyle/>
        <a:p>
          <a:endParaRPr lang="en-US"/>
        </a:p>
      </dgm:t>
    </dgm:pt>
    <dgm:pt modelId="{0E8A50DB-48B1-44F2-9CE4-1CACB2295A3B}" type="pres">
      <dgm:prSet presAssocID="{9F97A794-D014-466C-9BE2-78B2DF717F2E}" presName="sibTrans" presStyleLbl="sibTrans2D1" presStyleIdx="2" presStyleCnt="4"/>
      <dgm:spPr/>
      <dgm:t>
        <a:bodyPr/>
        <a:lstStyle/>
        <a:p>
          <a:endParaRPr lang="en-US"/>
        </a:p>
      </dgm:t>
    </dgm:pt>
    <dgm:pt modelId="{682EBABD-F53A-45CF-A86B-2538367CDCBA}" type="pres">
      <dgm:prSet presAssocID="{9F97A794-D014-466C-9BE2-78B2DF717F2E}" presName="connectorText" presStyleLbl="sibTrans2D1" presStyleIdx="2" presStyleCnt="4"/>
      <dgm:spPr/>
      <dgm:t>
        <a:bodyPr/>
        <a:lstStyle/>
        <a:p>
          <a:endParaRPr lang="en-US"/>
        </a:p>
      </dgm:t>
    </dgm:pt>
    <dgm:pt modelId="{AD505031-7795-4D99-9FE1-C6DFF018B1FD}" type="pres">
      <dgm:prSet presAssocID="{0976352A-C767-4B6F-B531-22018D5BA4EF}" presName="node" presStyleLbl="node1" presStyleIdx="3" presStyleCnt="5">
        <dgm:presLayoutVars>
          <dgm:bulletEnabled val="1"/>
        </dgm:presLayoutVars>
      </dgm:prSet>
      <dgm:spPr/>
      <dgm:t>
        <a:bodyPr/>
        <a:lstStyle/>
        <a:p>
          <a:endParaRPr lang="en-US"/>
        </a:p>
      </dgm:t>
    </dgm:pt>
    <dgm:pt modelId="{1AA567FC-B280-4D06-B9E0-E19D0A827F43}" type="pres">
      <dgm:prSet presAssocID="{5A1BD533-80AA-47FA-8DAB-2628053589F8}" presName="sibTrans" presStyleLbl="sibTrans2D1" presStyleIdx="3" presStyleCnt="4"/>
      <dgm:spPr/>
      <dgm:t>
        <a:bodyPr/>
        <a:lstStyle/>
        <a:p>
          <a:endParaRPr lang="en-US"/>
        </a:p>
      </dgm:t>
    </dgm:pt>
    <dgm:pt modelId="{C58822A7-E1FB-4A97-BDE7-5E7098FD2E34}" type="pres">
      <dgm:prSet presAssocID="{5A1BD533-80AA-47FA-8DAB-2628053589F8}" presName="connectorText" presStyleLbl="sibTrans2D1" presStyleIdx="3" presStyleCnt="4"/>
      <dgm:spPr/>
      <dgm:t>
        <a:bodyPr/>
        <a:lstStyle/>
        <a:p>
          <a:endParaRPr lang="en-US"/>
        </a:p>
      </dgm:t>
    </dgm:pt>
    <dgm:pt modelId="{05A5C057-5796-4D17-BEFB-5D47A55003FA}" type="pres">
      <dgm:prSet presAssocID="{FDFCD7C3-3C71-4D10-A2C5-EB5AFE267EC9}" presName="node" presStyleLbl="node1" presStyleIdx="4" presStyleCnt="5">
        <dgm:presLayoutVars>
          <dgm:bulletEnabled val="1"/>
        </dgm:presLayoutVars>
      </dgm:prSet>
      <dgm:spPr/>
      <dgm:t>
        <a:bodyPr/>
        <a:lstStyle/>
        <a:p>
          <a:endParaRPr lang="en-US"/>
        </a:p>
      </dgm:t>
    </dgm:pt>
  </dgm:ptLst>
  <dgm:cxnLst>
    <dgm:cxn modelId="{BB3FFA70-D249-4C8C-B629-F225D2ABF97B}" type="presOf" srcId="{CE808B84-17C9-463C-BDDB-EDB46BD3F010}" destId="{EF9B63B4-27B8-465C-9453-A427F85D4BE8}" srcOrd="0" destOrd="0" presId="urn:microsoft.com/office/officeart/2005/8/layout/process1"/>
    <dgm:cxn modelId="{94865834-30CE-4665-B00A-080E6BE642A0}" type="presOf" srcId="{C256DA61-0D18-4017-8043-C12171DABCFB}" destId="{2F5E2E83-FDF1-46A6-8EED-194D74E4A325}" srcOrd="0" destOrd="0" presId="urn:microsoft.com/office/officeart/2005/8/layout/process1"/>
    <dgm:cxn modelId="{D17A07D4-BC8F-413D-8892-C9F9AA8357DA}" type="presOf" srcId="{9F97A794-D014-466C-9BE2-78B2DF717F2E}" destId="{682EBABD-F53A-45CF-A86B-2538367CDCBA}" srcOrd="1" destOrd="0" presId="urn:microsoft.com/office/officeart/2005/8/layout/process1"/>
    <dgm:cxn modelId="{EA5D8E70-0F06-46B5-9ED5-51DDCA700D47}" type="presOf" srcId="{2D0157BB-1671-4B18-ABBE-DB8F1D1FC937}" destId="{CADE4EA2-070E-457B-BF55-DF9AC74008E5}" srcOrd="0" destOrd="0" presId="urn:microsoft.com/office/officeart/2005/8/layout/process1"/>
    <dgm:cxn modelId="{3CCBA8B6-65FA-4564-B87D-A8D0892009BE}" type="presOf" srcId="{79A83E0E-A980-4A8C-9E30-FCE8EDADF88E}" destId="{BB393B48-3D8D-4227-B2E8-2B8458693AE2}" srcOrd="0" destOrd="0" presId="urn:microsoft.com/office/officeart/2005/8/layout/process1"/>
    <dgm:cxn modelId="{E737B99D-863A-416F-8089-B78FFC120338}" type="presOf" srcId="{5A1BD533-80AA-47FA-8DAB-2628053589F8}" destId="{1AA567FC-B280-4D06-B9E0-E19D0A827F43}" srcOrd="0" destOrd="0" presId="urn:microsoft.com/office/officeart/2005/8/layout/process1"/>
    <dgm:cxn modelId="{923829B1-82C9-4170-A035-E86218FEDF13}" srcId="{CE808B84-17C9-463C-BDDB-EDB46BD3F010}" destId="{0976352A-C767-4B6F-B531-22018D5BA4EF}" srcOrd="3" destOrd="0" parTransId="{738A6FA4-318D-4893-9CEA-7CE965A65806}" sibTransId="{5A1BD533-80AA-47FA-8DAB-2628053589F8}"/>
    <dgm:cxn modelId="{90193A3E-AC13-4F42-8D9A-437C8DBAC002}" type="presOf" srcId="{5A1BD533-80AA-47FA-8DAB-2628053589F8}" destId="{C58822A7-E1FB-4A97-BDE7-5E7098FD2E34}" srcOrd="1" destOrd="0" presId="urn:microsoft.com/office/officeart/2005/8/layout/process1"/>
    <dgm:cxn modelId="{2C420213-E257-451D-B382-CC63E1EC149E}" type="presOf" srcId="{FDFCD7C3-3C71-4D10-A2C5-EB5AFE267EC9}" destId="{05A5C057-5796-4D17-BEFB-5D47A55003FA}" srcOrd="0" destOrd="0" presId="urn:microsoft.com/office/officeart/2005/8/layout/process1"/>
    <dgm:cxn modelId="{40805001-C296-4E70-B29D-73C93D777031}" srcId="{CE808B84-17C9-463C-BDDB-EDB46BD3F010}" destId="{2D0157BB-1671-4B18-ABBE-DB8F1D1FC937}" srcOrd="1" destOrd="0" parTransId="{5C9421BF-6346-4FF0-8A65-B2F921B2F7A5}" sibTransId="{E23BDC76-B343-421F-A4A2-EDECA9C9F219}"/>
    <dgm:cxn modelId="{FC7DC827-4375-4527-AC4C-22673A3E46F7}" type="presOf" srcId="{E23BDC76-B343-421F-A4A2-EDECA9C9F219}" destId="{8A85B658-54FA-47BA-845A-8280B663A41F}" srcOrd="0" destOrd="0" presId="urn:microsoft.com/office/officeart/2005/8/layout/process1"/>
    <dgm:cxn modelId="{AA6B0D48-0C66-4417-ABA0-1C25676CC0BB}" srcId="{CE808B84-17C9-463C-BDDB-EDB46BD3F010}" destId="{72F89348-36FB-4E3A-84DD-CD77498D8382}" srcOrd="0" destOrd="0" parTransId="{92369F80-265D-4C43-A9C2-90919A24AB03}" sibTransId="{C256DA61-0D18-4017-8043-C12171DABCFB}"/>
    <dgm:cxn modelId="{FE9BF69F-2597-480D-AD8C-0F48E3F38C22}" srcId="{CE808B84-17C9-463C-BDDB-EDB46BD3F010}" destId="{FDFCD7C3-3C71-4D10-A2C5-EB5AFE267EC9}" srcOrd="4" destOrd="0" parTransId="{79BD8EC1-5DAE-4BA2-B5C4-75489E26C5F0}" sibTransId="{8EFD50ED-B08C-4490-A526-87157B1B1C65}"/>
    <dgm:cxn modelId="{34176D82-3189-4DCA-80F6-21CDA43E2B00}" type="presOf" srcId="{E23BDC76-B343-421F-A4A2-EDECA9C9F219}" destId="{04E63276-C1EF-4811-96B7-4AF82690F28E}" srcOrd="1" destOrd="0" presId="urn:microsoft.com/office/officeart/2005/8/layout/process1"/>
    <dgm:cxn modelId="{E76DA684-01C4-45EC-8889-995C0FAD74C9}" type="presOf" srcId="{0976352A-C767-4B6F-B531-22018D5BA4EF}" destId="{AD505031-7795-4D99-9FE1-C6DFF018B1FD}" srcOrd="0" destOrd="0" presId="urn:microsoft.com/office/officeart/2005/8/layout/process1"/>
    <dgm:cxn modelId="{0BF385B5-0CDA-42B8-8598-43983268C65D}" type="presOf" srcId="{72F89348-36FB-4E3A-84DD-CD77498D8382}" destId="{5BD63C3B-388B-41E0-B1CE-66952BB20B36}" srcOrd="0" destOrd="0" presId="urn:microsoft.com/office/officeart/2005/8/layout/process1"/>
    <dgm:cxn modelId="{558D4268-5293-4CDF-BC39-CBCE792CF57D}" srcId="{CE808B84-17C9-463C-BDDB-EDB46BD3F010}" destId="{79A83E0E-A980-4A8C-9E30-FCE8EDADF88E}" srcOrd="2" destOrd="0" parTransId="{2C1B269C-213A-450C-92BF-A2736459C878}" sibTransId="{9F97A794-D014-466C-9BE2-78B2DF717F2E}"/>
    <dgm:cxn modelId="{4F830392-5872-4FBC-96A3-D02CE6F20559}" type="presOf" srcId="{C256DA61-0D18-4017-8043-C12171DABCFB}" destId="{74574F65-BD56-40AD-A17F-1BBAE3C91A17}" srcOrd="1" destOrd="0" presId="urn:microsoft.com/office/officeart/2005/8/layout/process1"/>
    <dgm:cxn modelId="{DCF55C07-4A88-476B-88BD-7906FA095829}" type="presOf" srcId="{9F97A794-D014-466C-9BE2-78B2DF717F2E}" destId="{0E8A50DB-48B1-44F2-9CE4-1CACB2295A3B}" srcOrd="0" destOrd="0" presId="urn:microsoft.com/office/officeart/2005/8/layout/process1"/>
    <dgm:cxn modelId="{DA6958EA-E80A-44B2-A83F-32F29C4448F7}" type="presParOf" srcId="{EF9B63B4-27B8-465C-9453-A427F85D4BE8}" destId="{5BD63C3B-388B-41E0-B1CE-66952BB20B36}" srcOrd="0" destOrd="0" presId="urn:microsoft.com/office/officeart/2005/8/layout/process1"/>
    <dgm:cxn modelId="{73BCB17F-D7E6-42F8-B8BA-37419806225E}" type="presParOf" srcId="{EF9B63B4-27B8-465C-9453-A427F85D4BE8}" destId="{2F5E2E83-FDF1-46A6-8EED-194D74E4A325}" srcOrd="1" destOrd="0" presId="urn:microsoft.com/office/officeart/2005/8/layout/process1"/>
    <dgm:cxn modelId="{92131494-D416-44AB-A339-80E737908367}" type="presParOf" srcId="{2F5E2E83-FDF1-46A6-8EED-194D74E4A325}" destId="{74574F65-BD56-40AD-A17F-1BBAE3C91A17}" srcOrd="0" destOrd="0" presId="urn:microsoft.com/office/officeart/2005/8/layout/process1"/>
    <dgm:cxn modelId="{F11C9BA9-73C8-4F91-A096-E22AFF1AD481}" type="presParOf" srcId="{EF9B63B4-27B8-465C-9453-A427F85D4BE8}" destId="{CADE4EA2-070E-457B-BF55-DF9AC74008E5}" srcOrd="2" destOrd="0" presId="urn:microsoft.com/office/officeart/2005/8/layout/process1"/>
    <dgm:cxn modelId="{C9614A09-1489-469C-8BD9-A47A393C5417}" type="presParOf" srcId="{EF9B63B4-27B8-465C-9453-A427F85D4BE8}" destId="{8A85B658-54FA-47BA-845A-8280B663A41F}" srcOrd="3" destOrd="0" presId="urn:microsoft.com/office/officeart/2005/8/layout/process1"/>
    <dgm:cxn modelId="{473DF6C9-FFE1-433E-A09C-679F1ED39A36}" type="presParOf" srcId="{8A85B658-54FA-47BA-845A-8280B663A41F}" destId="{04E63276-C1EF-4811-96B7-4AF82690F28E}" srcOrd="0" destOrd="0" presId="urn:microsoft.com/office/officeart/2005/8/layout/process1"/>
    <dgm:cxn modelId="{715DBBA2-1249-4549-AF29-1B5223049184}" type="presParOf" srcId="{EF9B63B4-27B8-465C-9453-A427F85D4BE8}" destId="{BB393B48-3D8D-4227-B2E8-2B8458693AE2}" srcOrd="4" destOrd="0" presId="urn:microsoft.com/office/officeart/2005/8/layout/process1"/>
    <dgm:cxn modelId="{AA85CD11-818F-4547-B698-3BC891A22C04}" type="presParOf" srcId="{EF9B63B4-27B8-465C-9453-A427F85D4BE8}" destId="{0E8A50DB-48B1-44F2-9CE4-1CACB2295A3B}" srcOrd="5" destOrd="0" presId="urn:microsoft.com/office/officeart/2005/8/layout/process1"/>
    <dgm:cxn modelId="{E0A37B90-01E5-414E-93BD-2B74DBDBBD2B}" type="presParOf" srcId="{0E8A50DB-48B1-44F2-9CE4-1CACB2295A3B}" destId="{682EBABD-F53A-45CF-A86B-2538367CDCBA}" srcOrd="0" destOrd="0" presId="urn:microsoft.com/office/officeart/2005/8/layout/process1"/>
    <dgm:cxn modelId="{7BA797E9-C124-4668-9118-738ECACE15A1}" type="presParOf" srcId="{EF9B63B4-27B8-465C-9453-A427F85D4BE8}" destId="{AD505031-7795-4D99-9FE1-C6DFF018B1FD}" srcOrd="6" destOrd="0" presId="urn:microsoft.com/office/officeart/2005/8/layout/process1"/>
    <dgm:cxn modelId="{621EC11D-019D-4D13-B893-DAFEFA2F72B5}" type="presParOf" srcId="{EF9B63B4-27B8-465C-9453-A427F85D4BE8}" destId="{1AA567FC-B280-4D06-B9E0-E19D0A827F43}" srcOrd="7" destOrd="0" presId="urn:microsoft.com/office/officeart/2005/8/layout/process1"/>
    <dgm:cxn modelId="{19A3990D-EA1B-48F2-A05D-EA4B66A4F084}" type="presParOf" srcId="{1AA567FC-B280-4D06-B9E0-E19D0A827F43}" destId="{C58822A7-E1FB-4A97-BDE7-5E7098FD2E34}" srcOrd="0" destOrd="0" presId="urn:microsoft.com/office/officeart/2005/8/layout/process1"/>
    <dgm:cxn modelId="{7A417C16-5F3C-44CD-8057-A1C2995E1FFC}" type="presParOf" srcId="{EF9B63B4-27B8-465C-9453-A427F85D4BE8}" destId="{05A5C057-5796-4D17-BEFB-5D47A55003F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4BC749-D243-4B8F-AEBF-F9BAF33A4E49}" type="doc">
      <dgm:prSet loTypeId="urn:microsoft.com/office/officeart/2005/8/layout/bProcess4" loCatId="process" qsTypeId="urn:microsoft.com/office/officeart/2005/8/quickstyle/simple1" qsCatId="simple" csTypeId="urn:microsoft.com/office/officeart/2005/8/colors/accent1_2" csCatId="accent1" phldr="1"/>
      <dgm:spPr/>
    </dgm:pt>
    <dgm:pt modelId="{EF0B0B9B-7147-4BF2-829F-F6A055367040}">
      <dgm:prSet phldrT="[Text]" custT="1">
        <dgm:style>
          <a:lnRef idx="0">
            <a:schemeClr val="accent2"/>
          </a:lnRef>
          <a:fillRef idx="3">
            <a:schemeClr val="accent2"/>
          </a:fillRef>
          <a:effectRef idx="3">
            <a:schemeClr val="accent2"/>
          </a:effectRef>
          <a:fontRef idx="minor">
            <a:schemeClr val="lt1"/>
          </a:fontRef>
        </dgm:style>
      </dgm:prSet>
      <dgm:spPr/>
      <dgm:t>
        <a:bodyPr/>
        <a:lstStyle/>
        <a:p>
          <a:pPr algn="ctr" rtl="1"/>
          <a:r>
            <a:rPr lang="fa-IR" sz="1800" b="1" dirty="0" smtClean="0">
              <a:solidFill>
                <a:schemeClr val="tx1"/>
              </a:solidFill>
              <a:cs typeface="B Nazanin" pitchFamily="2" charset="-78"/>
            </a:rPr>
            <a:t>توزیع فلز کاتالیست در ماده زمینه</a:t>
          </a:r>
          <a:endParaRPr lang="en-US" sz="1800" b="1" dirty="0">
            <a:solidFill>
              <a:schemeClr val="tx1"/>
            </a:solidFill>
            <a:cs typeface="B Nazanin" pitchFamily="2" charset="-78"/>
          </a:endParaRPr>
        </a:p>
      </dgm:t>
    </dgm:pt>
    <dgm:pt modelId="{AB92FB44-1BDA-46D2-A739-4994F047FC77}" type="parTrans" cxnId="{E101E7A5-407C-4AC2-9FCC-37E411702746}">
      <dgm:prSet/>
      <dgm:spPr/>
      <dgm:t>
        <a:bodyPr/>
        <a:lstStyle/>
        <a:p>
          <a:endParaRPr lang="en-US"/>
        </a:p>
      </dgm:t>
    </dgm:pt>
    <dgm:pt modelId="{92B88421-FEBB-43D2-894F-0EC207EAAE55}" type="sibTrans" cxnId="{E101E7A5-407C-4AC2-9FCC-37E411702746}">
      <dgm:prSet custT="1"/>
      <dgm:spPr/>
      <dgm:t>
        <a:bodyPr/>
        <a:lstStyle/>
        <a:p>
          <a:pPr algn="ctr"/>
          <a:endParaRPr lang="en-US" sz="1800" b="1">
            <a:solidFill>
              <a:schemeClr val="tx1"/>
            </a:solidFill>
            <a:cs typeface="B Nazanin" pitchFamily="2" charset="-78"/>
          </a:endParaRPr>
        </a:p>
      </dgm:t>
    </dgm:pt>
    <dgm:pt modelId="{C6865E3C-19FA-46CC-B487-ECA66FBCBDFD}">
      <dgm:prSet phldrT="[Text]" custT="1"/>
      <dgm:spPr/>
      <dgm:t>
        <a:bodyPr/>
        <a:lstStyle/>
        <a:p>
          <a:pPr algn="ctr" rtl="1"/>
          <a:r>
            <a:rPr lang="fa-IR" sz="1800" b="1" dirty="0" smtClean="0">
              <a:solidFill>
                <a:schemeClr val="tx1"/>
              </a:solidFill>
              <a:cs typeface="B Nazanin" pitchFamily="2" charset="-78"/>
            </a:rPr>
            <a:t>قرار دادن کاتالیزور تهیه شده در کوره</a:t>
          </a:r>
          <a:endParaRPr lang="en-US" sz="1800" b="1" dirty="0">
            <a:solidFill>
              <a:schemeClr val="tx1"/>
            </a:solidFill>
            <a:cs typeface="B Nazanin" pitchFamily="2" charset="-78"/>
          </a:endParaRPr>
        </a:p>
      </dgm:t>
    </dgm:pt>
    <dgm:pt modelId="{E77FD572-75DD-4841-A5CF-53D2371EAE11}" type="parTrans" cxnId="{3D2A29C1-852E-4471-9568-EE4CA64C722C}">
      <dgm:prSet/>
      <dgm:spPr/>
      <dgm:t>
        <a:bodyPr/>
        <a:lstStyle/>
        <a:p>
          <a:endParaRPr lang="en-US"/>
        </a:p>
      </dgm:t>
    </dgm:pt>
    <dgm:pt modelId="{B6D7BAF5-AB4F-4190-8A34-394A024F3EAC}" type="sibTrans" cxnId="{3D2A29C1-852E-4471-9568-EE4CA64C722C}">
      <dgm:prSet custT="1"/>
      <dgm:spPr/>
      <dgm:t>
        <a:bodyPr/>
        <a:lstStyle/>
        <a:p>
          <a:pPr algn="ctr"/>
          <a:endParaRPr lang="en-US" sz="1800" b="1">
            <a:solidFill>
              <a:schemeClr val="tx1"/>
            </a:solidFill>
            <a:cs typeface="B Nazanin" pitchFamily="2" charset="-78"/>
          </a:endParaRPr>
        </a:p>
      </dgm:t>
    </dgm:pt>
    <dgm:pt modelId="{92401F80-6044-46DB-A8EA-A04901FFD9EF}">
      <dgm:prSet phldrT="[Text]" custT="1"/>
      <dgm:spPr/>
      <dgm:t>
        <a:bodyPr/>
        <a:lstStyle/>
        <a:p>
          <a:pPr algn="ctr" rtl="1"/>
          <a:r>
            <a:rPr lang="fa-IR" sz="1800" b="1" dirty="0" smtClean="0">
              <a:solidFill>
                <a:schemeClr val="tx1"/>
              </a:solidFill>
              <a:cs typeface="B Nazanin" pitchFamily="2" charset="-78"/>
            </a:rPr>
            <a:t>بالا بردن دمای کوره با عبور دادن گازبی اثر</a:t>
          </a:r>
          <a:endParaRPr lang="en-US" sz="1800" b="1" dirty="0">
            <a:solidFill>
              <a:schemeClr val="tx1"/>
            </a:solidFill>
            <a:cs typeface="B Nazanin" pitchFamily="2" charset="-78"/>
          </a:endParaRPr>
        </a:p>
      </dgm:t>
    </dgm:pt>
    <dgm:pt modelId="{95FEE787-A809-44DB-A679-09E6EBEAB14C}" type="parTrans" cxnId="{8BE3A5F7-C72D-4847-B702-EB8239BC1DE5}">
      <dgm:prSet/>
      <dgm:spPr/>
      <dgm:t>
        <a:bodyPr/>
        <a:lstStyle/>
        <a:p>
          <a:endParaRPr lang="en-US"/>
        </a:p>
      </dgm:t>
    </dgm:pt>
    <dgm:pt modelId="{65649C7D-0BFF-432B-B349-32F34981058B}" type="sibTrans" cxnId="{8BE3A5F7-C72D-4847-B702-EB8239BC1DE5}">
      <dgm:prSet custT="1"/>
      <dgm:spPr/>
      <dgm:t>
        <a:bodyPr/>
        <a:lstStyle/>
        <a:p>
          <a:pPr algn="ctr"/>
          <a:endParaRPr lang="en-US" sz="1800" b="1">
            <a:solidFill>
              <a:schemeClr val="tx1"/>
            </a:solidFill>
            <a:cs typeface="B Nazanin" pitchFamily="2" charset="-78"/>
          </a:endParaRPr>
        </a:p>
      </dgm:t>
    </dgm:pt>
    <dgm:pt modelId="{8E60F9AC-8551-4ABA-B4B7-83DC8295C88C}">
      <dgm:prSet phldrT="[Text]" custT="1"/>
      <dgm:spPr/>
      <dgm:t>
        <a:bodyPr/>
        <a:lstStyle/>
        <a:p>
          <a:pPr algn="ctr" rtl="1"/>
          <a:r>
            <a:rPr lang="fa-IR" sz="1800" b="1" dirty="0" smtClean="0">
              <a:solidFill>
                <a:schemeClr val="tx1"/>
              </a:solidFill>
              <a:cs typeface="B Nazanin" pitchFamily="2" charset="-78"/>
            </a:rPr>
            <a:t>جریان گاز هیدروژن  با جریان مشخص و زمان دلخواه در راکتور</a:t>
          </a:r>
          <a:endParaRPr lang="en-US" sz="1800" b="1" dirty="0">
            <a:solidFill>
              <a:schemeClr val="tx1"/>
            </a:solidFill>
            <a:cs typeface="B Nazanin" pitchFamily="2" charset="-78"/>
          </a:endParaRPr>
        </a:p>
      </dgm:t>
    </dgm:pt>
    <dgm:pt modelId="{805ED45E-DFB5-4D3C-BA30-68BF0825BF43}" type="parTrans" cxnId="{2CDB1AC4-F5E6-4B39-8D43-710A71628EE1}">
      <dgm:prSet/>
      <dgm:spPr/>
      <dgm:t>
        <a:bodyPr/>
        <a:lstStyle/>
        <a:p>
          <a:endParaRPr lang="en-US"/>
        </a:p>
      </dgm:t>
    </dgm:pt>
    <dgm:pt modelId="{2FDE23BF-75F0-42D4-AFB6-B92CBC933720}" type="sibTrans" cxnId="{2CDB1AC4-F5E6-4B39-8D43-710A71628EE1}">
      <dgm:prSet custT="1"/>
      <dgm:spPr/>
      <dgm:t>
        <a:bodyPr/>
        <a:lstStyle/>
        <a:p>
          <a:pPr algn="ctr"/>
          <a:endParaRPr lang="en-US" sz="1800" b="1">
            <a:solidFill>
              <a:schemeClr val="tx1"/>
            </a:solidFill>
            <a:cs typeface="B Nazanin" pitchFamily="2" charset="-78"/>
          </a:endParaRPr>
        </a:p>
      </dgm:t>
    </dgm:pt>
    <dgm:pt modelId="{506152D7-ADEE-440A-B130-BBFC535352C7}">
      <dgm:prSet phldrT="[Text]" custT="1"/>
      <dgm:spPr/>
      <dgm:t>
        <a:bodyPr/>
        <a:lstStyle/>
        <a:p>
          <a:pPr algn="ctr" rtl="1"/>
          <a:r>
            <a:rPr lang="fa-IR" sz="1800" b="1" dirty="0" smtClean="0">
              <a:solidFill>
                <a:schemeClr val="tx1"/>
              </a:solidFill>
              <a:cs typeface="B Nazanin" pitchFamily="2" charset="-78"/>
            </a:rPr>
            <a:t>سنتز نانو لوله بر روی  کاتالیست</a:t>
          </a:r>
          <a:endParaRPr lang="en-US" sz="1800" b="1" dirty="0">
            <a:solidFill>
              <a:schemeClr val="tx1"/>
            </a:solidFill>
            <a:cs typeface="B Nazanin" pitchFamily="2" charset="-78"/>
          </a:endParaRPr>
        </a:p>
      </dgm:t>
    </dgm:pt>
    <dgm:pt modelId="{8987F3FA-3BAC-466B-8F48-D8284A360E9F}" type="parTrans" cxnId="{4B9F0AA3-1AE8-4A61-AADD-5E3FDC80247D}">
      <dgm:prSet/>
      <dgm:spPr/>
      <dgm:t>
        <a:bodyPr/>
        <a:lstStyle/>
        <a:p>
          <a:endParaRPr lang="en-US"/>
        </a:p>
      </dgm:t>
    </dgm:pt>
    <dgm:pt modelId="{A37ADF2E-A95B-40F1-B93B-BA253B2441D5}" type="sibTrans" cxnId="{4B9F0AA3-1AE8-4A61-AADD-5E3FDC80247D}">
      <dgm:prSet custT="1"/>
      <dgm:spPr/>
      <dgm:t>
        <a:bodyPr/>
        <a:lstStyle/>
        <a:p>
          <a:pPr algn="ctr"/>
          <a:endParaRPr lang="en-US" sz="1800" b="1">
            <a:solidFill>
              <a:schemeClr val="tx1"/>
            </a:solidFill>
            <a:cs typeface="B Nazanin" pitchFamily="2" charset="-78"/>
          </a:endParaRPr>
        </a:p>
      </dgm:t>
    </dgm:pt>
    <dgm:pt modelId="{0145B5CB-214E-4F9F-8B88-68E97E325839}">
      <dgm:prSet phldrT="[Text]" custT="1"/>
      <dgm:spPr/>
      <dgm:t>
        <a:bodyPr/>
        <a:lstStyle/>
        <a:p>
          <a:pPr algn="ctr" rtl="1"/>
          <a:r>
            <a:rPr lang="fa-IR" sz="1800" b="1" dirty="0" smtClean="0">
              <a:solidFill>
                <a:schemeClr val="tx1"/>
              </a:solidFill>
              <a:cs typeface="B Nazanin" pitchFamily="2" charset="-78"/>
            </a:rPr>
            <a:t>قطع جریان گاز  </a:t>
          </a:r>
          <a:endParaRPr lang="fa-IR" sz="1800" b="1" dirty="0" smtClean="0">
            <a:solidFill>
              <a:schemeClr val="tx1"/>
            </a:solidFill>
            <a:cs typeface="B Nazanin" pitchFamily="2" charset="-78"/>
          </a:endParaRPr>
        </a:p>
        <a:p>
          <a:pPr algn="ctr" rtl="1"/>
          <a:r>
            <a:rPr lang="fa-IR" sz="1800" b="1" dirty="0" smtClean="0">
              <a:solidFill>
                <a:schemeClr val="tx1"/>
              </a:solidFill>
              <a:cs typeface="B Nazanin" pitchFamily="2" charset="-78"/>
            </a:rPr>
            <a:t>هیدرو </a:t>
          </a:r>
          <a:r>
            <a:rPr lang="fa-IR" sz="1800" b="1" dirty="0" smtClean="0">
              <a:solidFill>
                <a:schemeClr val="tx1"/>
              </a:solidFill>
              <a:cs typeface="B Nazanin" pitchFamily="2" charset="-78"/>
            </a:rPr>
            <a:t>کربن</a:t>
          </a:r>
          <a:endParaRPr lang="en-US" sz="1800" b="1" dirty="0">
            <a:solidFill>
              <a:schemeClr val="tx1"/>
            </a:solidFill>
            <a:cs typeface="B Nazanin" pitchFamily="2" charset="-78"/>
          </a:endParaRPr>
        </a:p>
      </dgm:t>
    </dgm:pt>
    <dgm:pt modelId="{D0C500AA-EEF0-42B0-89AD-43D938F2944B}" type="parTrans" cxnId="{9DE3DC9D-237A-457B-A19F-7B6C3C8FC00C}">
      <dgm:prSet/>
      <dgm:spPr/>
      <dgm:t>
        <a:bodyPr/>
        <a:lstStyle/>
        <a:p>
          <a:endParaRPr lang="en-US"/>
        </a:p>
      </dgm:t>
    </dgm:pt>
    <dgm:pt modelId="{E1C35695-C7F7-4180-B5B3-E5F244AE0E31}" type="sibTrans" cxnId="{9DE3DC9D-237A-457B-A19F-7B6C3C8FC00C}">
      <dgm:prSet custT="1"/>
      <dgm:spPr/>
      <dgm:t>
        <a:bodyPr/>
        <a:lstStyle/>
        <a:p>
          <a:pPr algn="ctr"/>
          <a:endParaRPr lang="en-US" sz="1800" b="1">
            <a:solidFill>
              <a:schemeClr val="tx1"/>
            </a:solidFill>
            <a:cs typeface="B Nazanin" pitchFamily="2" charset="-78"/>
          </a:endParaRPr>
        </a:p>
      </dgm:t>
    </dgm:pt>
    <dgm:pt modelId="{24AA77DF-C43C-4BC5-9109-031CDDFC0608}">
      <dgm:prSet phldrT="[Text]" custT="1"/>
      <dgm:spPr/>
      <dgm:t>
        <a:bodyPr/>
        <a:lstStyle/>
        <a:p>
          <a:pPr algn="ctr" rtl="1"/>
          <a:r>
            <a:rPr lang="fa-IR" sz="1800" b="1" dirty="0" smtClean="0">
              <a:solidFill>
                <a:schemeClr val="tx1"/>
              </a:solidFill>
              <a:cs typeface="B Nazanin" pitchFamily="2" charset="-78"/>
            </a:rPr>
            <a:t>سرد کردن کوره با وصل مجدد گاز بی اثر </a:t>
          </a:r>
          <a:endParaRPr lang="en-US" sz="1800" b="1" dirty="0">
            <a:solidFill>
              <a:schemeClr val="tx1"/>
            </a:solidFill>
            <a:cs typeface="B Nazanin" pitchFamily="2" charset="-78"/>
          </a:endParaRPr>
        </a:p>
      </dgm:t>
    </dgm:pt>
    <dgm:pt modelId="{87283667-54B7-4BC6-AF66-B2D9015BFFEF}" type="parTrans" cxnId="{78F0D050-B837-4FE3-9F49-2923B19C4558}">
      <dgm:prSet/>
      <dgm:spPr/>
      <dgm:t>
        <a:bodyPr/>
        <a:lstStyle/>
        <a:p>
          <a:endParaRPr lang="en-US"/>
        </a:p>
      </dgm:t>
    </dgm:pt>
    <dgm:pt modelId="{605FD535-7EBF-4547-8392-AEE1DE9C219A}" type="sibTrans" cxnId="{78F0D050-B837-4FE3-9F49-2923B19C4558}">
      <dgm:prSet/>
      <dgm:spPr/>
      <dgm:t>
        <a:bodyPr/>
        <a:lstStyle/>
        <a:p>
          <a:pPr algn="ctr"/>
          <a:endParaRPr lang="en-US" b="1">
            <a:solidFill>
              <a:schemeClr val="tx1"/>
            </a:solidFill>
          </a:endParaRPr>
        </a:p>
      </dgm:t>
    </dgm:pt>
    <dgm:pt modelId="{17B0B7D5-984F-4B1D-9EEF-0878D8517097}">
      <dgm:prSet phldrT="[Text]" custT="1"/>
      <dgm:spPr/>
      <dgm:t>
        <a:bodyPr/>
        <a:lstStyle/>
        <a:p>
          <a:pPr algn="ctr" rtl="1"/>
          <a:r>
            <a:rPr lang="fa-IR" sz="1800" b="1" dirty="0" smtClean="0">
              <a:solidFill>
                <a:schemeClr val="tx1"/>
              </a:solidFill>
              <a:cs typeface="B Nazanin" pitchFamily="2" charset="-78"/>
            </a:rPr>
            <a:t>تولید نانو لوله تک دیواره و چند دیواره</a:t>
          </a:r>
          <a:endParaRPr lang="en-US" sz="1800" b="1" dirty="0">
            <a:solidFill>
              <a:schemeClr val="tx1"/>
            </a:solidFill>
            <a:cs typeface="B Nazanin" pitchFamily="2" charset="-78"/>
          </a:endParaRPr>
        </a:p>
      </dgm:t>
    </dgm:pt>
    <dgm:pt modelId="{66F267D0-5E5C-40DB-954E-3C0924C0165B}" type="parTrans" cxnId="{85577A52-804D-40EC-BE5A-2113B23E4D67}">
      <dgm:prSet/>
      <dgm:spPr/>
      <dgm:t>
        <a:bodyPr/>
        <a:lstStyle/>
        <a:p>
          <a:endParaRPr lang="en-US"/>
        </a:p>
      </dgm:t>
    </dgm:pt>
    <dgm:pt modelId="{8E577637-28F6-464F-B55C-D7F9F124A627}" type="sibTrans" cxnId="{85577A52-804D-40EC-BE5A-2113B23E4D67}">
      <dgm:prSet/>
      <dgm:spPr/>
      <dgm:t>
        <a:bodyPr/>
        <a:lstStyle/>
        <a:p>
          <a:endParaRPr lang="en-US"/>
        </a:p>
      </dgm:t>
    </dgm:pt>
    <dgm:pt modelId="{367ABCCB-CCA7-44BD-AB8C-CC34700B94F6}" type="pres">
      <dgm:prSet presAssocID="{3E4BC749-D243-4B8F-AEBF-F9BAF33A4E49}" presName="Name0" presStyleCnt="0">
        <dgm:presLayoutVars>
          <dgm:dir/>
          <dgm:resizeHandles/>
        </dgm:presLayoutVars>
      </dgm:prSet>
      <dgm:spPr/>
    </dgm:pt>
    <dgm:pt modelId="{EF0E7F63-34D7-4D3A-8F21-7B5EC6280E54}" type="pres">
      <dgm:prSet presAssocID="{EF0B0B9B-7147-4BF2-829F-F6A055367040}" presName="compNode" presStyleCnt="0"/>
      <dgm:spPr/>
    </dgm:pt>
    <dgm:pt modelId="{469A99A5-E437-44C7-B6CB-E0E326D4C4DE}" type="pres">
      <dgm:prSet presAssocID="{EF0B0B9B-7147-4BF2-829F-F6A055367040}" presName="dummyConnPt" presStyleCnt="0"/>
      <dgm:spPr/>
    </dgm:pt>
    <dgm:pt modelId="{D8E36681-97C2-484A-86E7-37C8F850A9C6}" type="pres">
      <dgm:prSet presAssocID="{EF0B0B9B-7147-4BF2-829F-F6A055367040}" presName="node" presStyleLbl="node1" presStyleIdx="0" presStyleCnt="8">
        <dgm:presLayoutVars>
          <dgm:bulletEnabled val="1"/>
        </dgm:presLayoutVars>
      </dgm:prSet>
      <dgm:spPr/>
      <dgm:t>
        <a:bodyPr/>
        <a:lstStyle/>
        <a:p>
          <a:endParaRPr lang="en-US"/>
        </a:p>
      </dgm:t>
    </dgm:pt>
    <dgm:pt modelId="{C1C212BD-91BC-47AC-B525-BA9071DE20CD}" type="pres">
      <dgm:prSet presAssocID="{92B88421-FEBB-43D2-894F-0EC207EAAE55}" presName="sibTrans" presStyleLbl="bgSibTrans2D1" presStyleIdx="0" presStyleCnt="7"/>
      <dgm:spPr/>
      <dgm:t>
        <a:bodyPr/>
        <a:lstStyle/>
        <a:p>
          <a:endParaRPr lang="en-US"/>
        </a:p>
      </dgm:t>
    </dgm:pt>
    <dgm:pt modelId="{A3A4F2B0-4E84-4C1D-B9B8-F92AB30D350C}" type="pres">
      <dgm:prSet presAssocID="{C6865E3C-19FA-46CC-B487-ECA66FBCBDFD}" presName="compNode" presStyleCnt="0"/>
      <dgm:spPr/>
    </dgm:pt>
    <dgm:pt modelId="{84152BB4-78CC-45A7-A96F-0B15877F58D3}" type="pres">
      <dgm:prSet presAssocID="{C6865E3C-19FA-46CC-B487-ECA66FBCBDFD}" presName="dummyConnPt" presStyleCnt="0"/>
      <dgm:spPr/>
    </dgm:pt>
    <dgm:pt modelId="{709EF78C-FFE1-4D1C-B015-3C1D78667287}" type="pres">
      <dgm:prSet presAssocID="{C6865E3C-19FA-46CC-B487-ECA66FBCBDFD}" presName="node" presStyleLbl="node1" presStyleIdx="1" presStyleCnt="8">
        <dgm:presLayoutVars>
          <dgm:bulletEnabled val="1"/>
        </dgm:presLayoutVars>
      </dgm:prSet>
      <dgm:spPr/>
      <dgm:t>
        <a:bodyPr/>
        <a:lstStyle/>
        <a:p>
          <a:endParaRPr lang="en-US"/>
        </a:p>
      </dgm:t>
    </dgm:pt>
    <dgm:pt modelId="{743F9C62-37A2-4DDC-AE1B-EC5464FB3B6B}" type="pres">
      <dgm:prSet presAssocID="{B6D7BAF5-AB4F-4190-8A34-394A024F3EAC}" presName="sibTrans" presStyleLbl="bgSibTrans2D1" presStyleIdx="1" presStyleCnt="7"/>
      <dgm:spPr/>
      <dgm:t>
        <a:bodyPr/>
        <a:lstStyle/>
        <a:p>
          <a:endParaRPr lang="en-US"/>
        </a:p>
      </dgm:t>
    </dgm:pt>
    <dgm:pt modelId="{55E7D0E5-D14A-48DD-8E62-7C6C3C30C9EE}" type="pres">
      <dgm:prSet presAssocID="{92401F80-6044-46DB-A8EA-A04901FFD9EF}" presName="compNode" presStyleCnt="0"/>
      <dgm:spPr/>
    </dgm:pt>
    <dgm:pt modelId="{505D31FF-4CA3-4350-A1BE-E03AF586FEFF}" type="pres">
      <dgm:prSet presAssocID="{92401F80-6044-46DB-A8EA-A04901FFD9EF}" presName="dummyConnPt" presStyleCnt="0"/>
      <dgm:spPr/>
    </dgm:pt>
    <dgm:pt modelId="{FCDF292F-C362-4B8A-8CF4-FAD3110A3917}" type="pres">
      <dgm:prSet presAssocID="{92401F80-6044-46DB-A8EA-A04901FFD9EF}" presName="node" presStyleLbl="node1" presStyleIdx="2" presStyleCnt="8">
        <dgm:presLayoutVars>
          <dgm:bulletEnabled val="1"/>
        </dgm:presLayoutVars>
      </dgm:prSet>
      <dgm:spPr/>
      <dgm:t>
        <a:bodyPr/>
        <a:lstStyle/>
        <a:p>
          <a:endParaRPr lang="en-US"/>
        </a:p>
      </dgm:t>
    </dgm:pt>
    <dgm:pt modelId="{33B673B0-27CE-4D3D-AF5C-8B289650C4C2}" type="pres">
      <dgm:prSet presAssocID="{65649C7D-0BFF-432B-B349-32F34981058B}" presName="sibTrans" presStyleLbl="bgSibTrans2D1" presStyleIdx="2" presStyleCnt="7"/>
      <dgm:spPr/>
      <dgm:t>
        <a:bodyPr/>
        <a:lstStyle/>
        <a:p>
          <a:endParaRPr lang="en-US"/>
        </a:p>
      </dgm:t>
    </dgm:pt>
    <dgm:pt modelId="{275E64F1-86B7-4B62-A671-FB3250025913}" type="pres">
      <dgm:prSet presAssocID="{8E60F9AC-8551-4ABA-B4B7-83DC8295C88C}" presName="compNode" presStyleCnt="0"/>
      <dgm:spPr/>
    </dgm:pt>
    <dgm:pt modelId="{C6F3352D-574B-416F-A0C9-3B5CAC2F476C}" type="pres">
      <dgm:prSet presAssocID="{8E60F9AC-8551-4ABA-B4B7-83DC8295C88C}" presName="dummyConnPt" presStyleCnt="0"/>
      <dgm:spPr/>
    </dgm:pt>
    <dgm:pt modelId="{B4159883-FE85-4946-A913-7FF865756B28}" type="pres">
      <dgm:prSet presAssocID="{8E60F9AC-8551-4ABA-B4B7-83DC8295C88C}" presName="node" presStyleLbl="node1" presStyleIdx="3" presStyleCnt="8">
        <dgm:presLayoutVars>
          <dgm:bulletEnabled val="1"/>
        </dgm:presLayoutVars>
      </dgm:prSet>
      <dgm:spPr/>
      <dgm:t>
        <a:bodyPr/>
        <a:lstStyle/>
        <a:p>
          <a:endParaRPr lang="en-US"/>
        </a:p>
      </dgm:t>
    </dgm:pt>
    <dgm:pt modelId="{2B37EEB6-B994-443B-B007-6E683814374F}" type="pres">
      <dgm:prSet presAssocID="{2FDE23BF-75F0-42D4-AFB6-B92CBC933720}" presName="sibTrans" presStyleLbl="bgSibTrans2D1" presStyleIdx="3" presStyleCnt="7"/>
      <dgm:spPr/>
      <dgm:t>
        <a:bodyPr/>
        <a:lstStyle/>
        <a:p>
          <a:endParaRPr lang="en-US"/>
        </a:p>
      </dgm:t>
    </dgm:pt>
    <dgm:pt modelId="{FA57F054-6EF6-499B-B818-DFF02717BECD}" type="pres">
      <dgm:prSet presAssocID="{506152D7-ADEE-440A-B130-BBFC535352C7}" presName="compNode" presStyleCnt="0"/>
      <dgm:spPr/>
    </dgm:pt>
    <dgm:pt modelId="{8E196A90-0279-4627-BF10-06754B4CDE21}" type="pres">
      <dgm:prSet presAssocID="{506152D7-ADEE-440A-B130-BBFC535352C7}" presName="dummyConnPt" presStyleCnt="0"/>
      <dgm:spPr/>
    </dgm:pt>
    <dgm:pt modelId="{B0151E6B-F932-401D-A8A7-4964AE5E4934}" type="pres">
      <dgm:prSet presAssocID="{506152D7-ADEE-440A-B130-BBFC535352C7}" presName="node" presStyleLbl="node1" presStyleIdx="4" presStyleCnt="8">
        <dgm:presLayoutVars>
          <dgm:bulletEnabled val="1"/>
        </dgm:presLayoutVars>
      </dgm:prSet>
      <dgm:spPr/>
      <dgm:t>
        <a:bodyPr/>
        <a:lstStyle/>
        <a:p>
          <a:endParaRPr lang="en-US"/>
        </a:p>
      </dgm:t>
    </dgm:pt>
    <dgm:pt modelId="{FCE88F12-0C13-4763-9991-D71AE56639F0}" type="pres">
      <dgm:prSet presAssocID="{A37ADF2E-A95B-40F1-B93B-BA253B2441D5}" presName="sibTrans" presStyleLbl="bgSibTrans2D1" presStyleIdx="4" presStyleCnt="7"/>
      <dgm:spPr/>
      <dgm:t>
        <a:bodyPr/>
        <a:lstStyle/>
        <a:p>
          <a:endParaRPr lang="en-US"/>
        </a:p>
      </dgm:t>
    </dgm:pt>
    <dgm:pt modelId="{3CB780D2-CCD9-430E-84B9-490BFF71EE6F}" type="pres">
      <dgm:prSet presAssocID="{0145B5CB-214E-4F9F-8B88-68E97E325839}" presName="compNode" presStyleCnt="0"/>
      <dgm:spPr/>
    </dgm:pt>
    <dgm:pt modelId="{D8B4BB5F-4E03-4C97-9EFE-BEFB76ED2AE5}" type="pres">
      <dgm:prSet presAssocID="{0145B5CB-214E-4F9F-8B88-68E97E325839}" presName="dummyConnPt" presStyleCnt="0"/>
      <dgm:spPr/>
    </dgm:pt>
    <dgm:pt modelId="{9E8474B5-06F4-4DCD-83E5-74EF30BA8CBE}" type="pres">
      <dgm:prSet presAssocID="{0145B5CB-214E-4F9F-8B88-68E97E325839}" presName="node" presStyleLbl="node1" presStyleIdx="5" presStyleCnt="8">
        <dgm:presLayoutVars>
          <dgm:bulletEnabled val="1"/>
        </dgm:presLayoutVars>
      </dgm:prSet>
      <dgm:spPr/>
      <dgm:t>
        <a:bodyPr/>
        <a:lstStyle/>
        <a:p>
          <a:endParaRPr lang="en-US"/>
        </a:p>
      </dgm:t>
    </dgm:pt>
    <dgm:pt modelId="{765E146B-9A3A-4DD2-AEEE-CDA7292A12E8}" type="pres">
      <dgm:prSet presAssocID="{E1C35695-C7F7-4180-B5B3-E5F244AE0E31}" presName="sibTrans" presStyleLbl="bgSibTrans2D1" presStyleIdx="5" presStyleCnt="7"/>
      <dgm:spPr/>
      <dgm:t>
        <a:bodyPr/>
        <a:lstStyle/>
        <a:p>
          <a:endParaRPr lang="en-US"/>
        </a:p>
      </dgm:t>
    </dgm:pt>
    <dgm:pt modelId="{F513D9E7-B3ED-4587-8E41-639AC39E399E}" type="pres">
      <dgm:prSet presAssocID="{24AA77DF-C43C-4BC5-9109-031CDDFC0608}" presName="compNode" presStyleCnt="0"/>
      <dgm:spPr/>
    </dgm:pt>
    <dgm:pt modelId="{984144A2-B4F6-40C0-B5B3-F0485530159D}" type="pres">
      <dgm:prSet presAssocID="{24AA77DF-C43C-4BC5-9109-031CDDFC0608}" presName="dummyConnPt" presStyleCnt="0"/>
      <dgm:spPr/>
    </dgm:pt>
    <dgm:pt modelId="{A9BF0036-2703-4D1C-BA2C-202C8AB55070}" type="pres">
      <dgm:prSet presAssocID="{24AA77DF-C43C-4BC5-9109-031CDDFC0608}" presName="node" presStyleLbl="node1" presStyleIdx="6" presStyleCnt="8">
        <dgm:presLayoutVars>
          <dgm:bulletEnabled val="1"/>
        </dgm:presLayoutVars>
      </dgm:prSet>
      <dgm:spPr/>
      <dgm:t>
        <a:bodyPr/>
        <a:lstStyle/>
        <a:p>
          <a:endParaRPr lang="en-US"/>
        </a:p>
      </dgm:t>
    </dgm:pt>
    <dgm:pt modelId="{F6760BB9-07CF-405A-BD40-ABEA69FCB149}" type="pres">
      <dgm:prSet presAssocID="{605FD535-7EBF-4547-8392-AEE1DE9C219A}" presName="sibTrans" presStyleLbl="bgSibTrans2D1" presStyleIdx="6" presStyleCnt="7"/>
      <dgm:spPr/>
      <dgm:t>
        <a:bodyPr/>
        <a:lstStyle/>
        <a:p>
          <a:endParaRPr lang="en-US"/>
        </a:p>
      </dgm:t>
    </dgm:pt>
    <dgm:pt modelId="{04954AB9-5740-42FF-8F21-746E43618E4B}" type="pres">
      <dgm:prSet presAssocID="{17B0B7D5-984F-4B1D-9EEF-0878D8517097}" presName="compNode" presStyleCnt="0"/>
      <dgm:spPr/>
    </dgm:pt>
    <dgm:pt modelId="{491CF2C2-1A55-4819-860C-A092A947B73B}" type="pres">
      <dgm:prSet presAssocID="{17B0B7D5-984F-4B1D-9EEF-0878D8517097}" presName="dummyConnPt" presStyleCnt="0"/>
      <dgm:spPr/>
    </dgm:pt>
    <dgm:pt modelId="{93462496-EFBD-418C-BE7C-84A9EB6183C5}" type="pres">
      <dgm:prSet presAssocID="{17B0B7D5-984F-4B1D-9EEF-0878D8517097}" presName="node" presStyleLbl="node1" presStyleIdx="7" presStyleCnt="8">
        <dgm:presLayoutVars>
          <dgm:bulletEnabled val="1"/>
        </dgm:presLayoutVars>
      </dgm:prSet>
      <dgm:spPr/>
      <dgm:t>
        <a:bodyPr/>
        <a:lstStyle/>
        <a:p>
          <a:endParaRPr lang="en-US"/>
        </a:p>
      </dgm:t>
    </dgm:pt>
  </dgm:ptLst>
  <dgm:cxnLst>
    <dgm:cxn modelId="{E101E7A5-407C-4AC2-9FCC-37E411702746}" srcId="{3E4BC749-D243-4B8F-AEBF-F9BAF33A4E49}" destId="{EF0B0B9B-7147-4BF2-829F-F6A055367040}" srcOrd="0" destOrd="0" parTransId="{AB92FB44-1BDA-46D2-A739-4994F047FC77}" sibTransId="{92B88421-FEBB-43D2-894F-0EC207EAAE55}"/>
    <dgm:cxn modelId="{0D6B9B96-52A5-41B9-961C-2559A1BD448F}" type="presOf" srcId="{B6D7BAF5-AB4F-4190-8A34-394A024F3EAC}" destId="{743F9C62-37A2-4DDC-AE1B-EC5464FB3B6B}" srcOrd="0" destOrd="0" presId="urn:microsoft.com/office/officeart/2005/8/layout/bProcess4"/>
    <dgm:cxn modelId="{96825384-51FF-424C-BB45-916337F7D968}" type="presOf" srcId="{92401F80-6044-46DB-A8EA-A04901FFD9EF}" destId="{FCDF292F-C362-4B8A-8CF4-FAD3110A3917}" srcOrd="0" destOrd="0" presId="urn:microsoft.com/office/officeart/2005/8/layout/bProcess4"/>
    <dgm:cxn modelId="{3D2A29C1-852E-4471-9568-EE4CA64C722C}" srcId="{3E4BC749-D243-4B8F-AEBF-F9BAF33A4E49}" destId="{C6865E3C-19FA-46CC-B487-ECA66FBCBDFD}" srcOrd="1" destOrd="0" parTransId="{E77FD572-75DD-4841-A5CF-53D2371EAE11}" sibTransId="{B6D7BAF5-AB4F-4190-8A34-394A024F3EAC}"/>
    <dgm:cxn modelId="{423B345B-B227-4E87-83E8-83BFC98854FF}" type="presOf" srcId="{65649C7D-0BFF-432B-B349-32F34981058B}" destId="{33B673B0-27CE-4D3D-AF5C-8B289650C4C2}" srcOrd="0" destOrd="0" presId="urn:microsoft.com/office/officeart/2005/8/layout/bProcess4"/>
    <dgm:cxn modelId="{78F0D050-B837-4FE3-9F49-2923B19C4558}" srcId="{3E4BC749-D243-4B8F-AEBF-F9BAF33A4E49}" destId="{24AA77DF-C43C-4BC5-9109-031CDDFC0608}" srcOrd="6" destOrd="0" parTransId="{87283667-54B7-4BC6-AF66-B2D9015BFFEF}" sibTransId="{605FD535-7EBF-4547-8392-AEE1DE9C219A}"/>
    <dgm:cxn modelId="{9DE3DC9D-237A-457B-A19F-7B6C3C8FC00C}" srcId="{3E4BC749-D243-4B8F-AEBF-F9BAF33A4E49}" destId="{0145B5CB-214E-4F9F-8B88-68E97E325839}" srcOrd="5" destOrd="0" parTransId="{D0C500AA-EEF0-42B0-89AD-43D938F2944B}" sibTransId="{E1C35695-C7F7-4180-B5B3-E5F244AE0E31}"/>
    <dgm:cxn modelId="{4B9F0AA3-1AE8-4A61-AADD-5E3FDC80247D}" srcId="{3E4BC749-D243-4B8F-AEBF-F9BAF33A4E49}" destId="{506152D7-ADEE-440A-B130-BBFC535352C7}" srcOrd="4" destOrd="0" parTransId="{8987F3FA-3BAC-466B-8F48-D8284A360E9F}" sibTransId="{A37ADF2E-A95B-40F1-B93B-BA253B2441D5}"/>
    <dgm:cxn modelId="{85577A52-804D-40EC-BE5A-2113B23E4D67}" srcId="{3E4BC749-D243-4B8F-AEBF-F9BAF33A4E49}" destId="{17B0B7D5-984F-4B1D-9EEF-0878D8517097}" srcOrd="7" destOrd="0" parTransId="{66F267D0-5E5C-40DB-954E-3C0924C0165B}" sibTransId="{8E577637-28F6-464F-B55C-D7F9F124A627}"/>
    <dgm:cxn modelId="{A751CF0D-33AA-4CF0-B746-FFAD50D95B6A}" type="presOf" srcId="{92B88421-FEBB-43D2-894F-0EC207EAAE55}" destId="{C1C212BD-91BC-47AC-B525-BA9071DE20CD}" srcOrd="0" destOrd="0" presId="urn:microsoft.com/office/officeart/2005/8/layout/bProcess4"/>
    <dgm:cxn modelId="{DF78B18C-B74F-4E9B-A502-A6FCAD3F69BB}" type="presOf" srcId="{A37ADF2E-A95B-40F1-B93B-BA253B2441D5}" destId="{FCE88F12-0C13-4763-9991-D71AE56639F0}" srcOrd="0" destOrd="0" presId="urn:microsoft.com/office/officeart/2005/8/layout/bProcess4"/>
    <dgm:cxn modelId="{8BE3A5F7-C72D-4847-B702-EB8239BC1DE5}" srcId="{3E4BC749-D243-4B8F-AEBF-F9BAF33A4E49}" destId="{92401F80-6044-46DB-A8EA-A04901FFD9EF}" srcOrd="2" destOrd="0" parTransId="{95FEE787-A809-44DB-A679-09E6EBEAB14C}" sibTransId="{65649C7D-0BFF-432B-B349-32F34981058B}"/>
    <dgm:cxn modelId="{AA140F35-3F18-41A4-8413-021056921752}" type="presOf" srcId="{17B0B7D5-984F-4B1D-9EEF-0878D8517097}" destId="{93462496-EFBD-418C-BE7C-84A9EB6183C5}" srcOrd="0" destOrd="0" presId="urn:microsoft.com/office/officeart/2005/8/layout/bProcess4"/>
    <dgm:cxn modelId="{BD2C9930-6CDE-4AA3-B023-677DD311ED17}" type="presOf" srcId="{C6865E3C-19FA-46CC-B487-ECA66FBCBDFD}" destId="{709EF78C-FFE1-4D1C-B015-3C1D78667287}" srcOrd="0" destOrd="0" presId="urn:microsoft.com/office/officeart/2005/8/layout/bProcess4"/>
    <dgm:cxn modelId="{C4784CAB-3B9C-498D-B140-907F6AA5B635}" type="presOf" srcId="{2FDE23BF-75F0-42D4-AFB6-B92CBC933720}" destId="{2B37EEB6-B994-443B-B007-6E683814374F}" srcOrd="0" destOrd="0" presId="urn:microsoft.com/office/officeart/2005/8/layout/bProcess4"/>
    <dgm:cxn modelId="{87DBAC41-9FA5-43FC-9B32-271FD7369D99}" type="presOf" srcId="{24AA77DF-C43C-4BC5-9109-031CDDFC0608}" destId="{A9BF0036-2703-4D1C-BA2C-202C8AB55070}" srcOrd="0" destOrd="0" presId="urn:microsoft.com/office/officeart/2005/8/layout/bProcess4"/>
    <dgm:cxn modelId="{A7E80DB8-94D2-4853-ACFE-29ED704C322F}" type="presOf" srcId="{8E60F9AC-8551-4ABA-B4B7-83DC8295C88C}" destId="{B4159883-FE85-4946-A913-7FF865756B28}" srcOrd="0" destOrd="0" presId="urn:microsoft.com/office/officeart/2005/8/layout/bProcess4"/>
    <dgm:cxn modelId="{2CDB1AC4-F5E6-4B39-8D43-710A71628EE1}" srcId="{3E4BC749-D243-4B8F-AEBF-F9BAF33A4E49}" destId="{8E60F9AC-8551-4ABA-B4B7-83DC8295C88C}" srcOrd="3" destOrd="0" parTransId="{805ED45E-DFB5-4D3C-BA30-68BF0825BF43}" sibTransId="{2FDE23BF-75F0-42D4-AFB6-B92CBC933720}"/>
    <dgm:cxn modelId="{9AA14DAF-1E0C-40AD-A4C3-CDF90A470917}" type="presOf" srcId="{605FD535-7EBF-4547-8392-AEE1DE9C219A}" destId="{F6760BB9-07CF-405A-BD40-ABEA69FCB149}" srcOrd="0" destOrd="0" presId="urn:microsoft.com/office/officeart/2005/8/layout/bProcess4"/>
    <dgm:cxn modelId="{1F8EB0C8-71D1-467D-A904-32F23EB3C8EF}" type="presOf" srcId="{EF0B0B9B-7147-4BF2-829F-F6A055367040}" destId="{D8E36681-97C2-484A-86E7-37C8F850A9C6}" srcOrd="0" destOrd="0" presId="urn:microsoft.com/office/officeart/2005/8/layout/bProcess4"/>
    <dgm:cxn modelId="{93806816-C941-49B0-BF16-AE8C806670C4}" type="presOf" srcId="{E1C35695-C7F7-4180-B5B3-E5F244AE0E31}" destId="{765E146B-9A3A-4DD2-AEEE-CDA7292A12E8}" srcOrd="0" destOrd="0" presId="urn:microsoft.com/office/officeart/2005/8/layout/bProcess4"/>
    <dgm:cxn modelId="{EAE1D749-6295-42AC-973F-5AA0C83E6343}" type="presOf" srcId="{506152D7-ADEE-440A-B130-BBFC535352C7}" destId="{B0151E6B-F932-401D-A8A7-4964AE5E4934}" srcOrd="0" destOrd="0" presId="urn:microsoft.com/office/officeart/2005/8/layout/bProcess4"/>
    <dgm:cxn modelId="{2CBE5AF3-0614-4D44-8B60-8C5E618E8288}" type="presOf" srcId="{3E4BC749-D243-4B8F-AEBF-F9BAF33A4E49}" destId="{367ABCCB-CCA7-44BD-AB8C-CC34700B94F6}" srcOrd="0" destOrd="0" presId="urn:microsoft.com/office/officeart/2005/8/layout/bProcess4"/>
    <dgm:cxn modelId="{5E0913E9-3D4C-491C-91B1-D5A961D8E6A7}" type="presOf" srcId="{0145B5CB-214E-4F9F-8B88-68E97E325839}" destId="{9E8474B5-06F4-4DCD-83E5-74EF30BA8CBE}" srcOrd="0" destOrd="0" presId="urn:microsoft.com/office/officeart/2005/8/layout/bProcess4"/>
    <dgm:cxn modelId="{FAD25E14-BD88-45B6-856D-053C333A0E9B}" type="presParOf" srcId="{367ABCCB-CCA7-44BD-AB8C-CC34700B94F6}" destId="{EF0E7F63-34D7-4D3A-8F21-7B5EC6280E54}" srcOrd="0" destOrd="0" presId="urn:microsoft.com/office/officeart/2005/8/layout/bProcess4"/>
    <dgm:cxn modelId="{0AFC5F80-7F4C-4E8C-B6E6-F143A8F6EF6A}" type="presParOf" srcId="{EF0E7F63-34D7-4D3A-8F21-7B5EC6280E54}" destId="{469A99A5-E437-44C7-B6CB-E0E326D4C4DE}" srcOrd="0" destOrd="0" presId="urn:microsoft.com/office/officeart/2005/8/layout/bProcess4"/>
    <dgm:cxn modelId="{9775B94E-9958-4BEA-94E2-2A7C84D442B7}" type="presParOf" srcId="{EF0E7F63-34D7-4D3A-8F21-7B5EC6280E54}" destId="{D8E36681-97C2-484A-86E7-37C8F850A9C6}" srcOrd="1" destOrd="0" presId="urn:microsoft.com/office/officeart/2005/8/layout/bProcess4"/>
    <dgm:cxn modelId="{9B145EBC-7AE3-485D-B9CD-39BE0E61B5F4}" type="presParOf" srcId="{367ABCCB-CCA7-44BD-AB8C-CC34700B94F6}" destId="{C1C212BD-91BC-47AC-B525-BA9071DE20CD}" srcOrd="1" destOrd="0" presId="urn:microsoft.com/office/officeart/2005/8/layout/bProcess4"/>
    <dgm:cxn modelId="{C6D1DAF2-57DD-4783-8969-A3A589A3EEE0}" type="presParOf" srcId="{367ABCCB-CCA7-44BD-AB8C-CC34700B94F6}" destId="{A3A4F2B0-4E84-4C1D-B9B8-F92AB30D350C}" srcOrd="2" destOrd="0" presId="urn:microsoft.com/office/officeart/2005/8/layout/bProcess4"/>
    <dgm:cxn modelId="{B7D1355A-D927-45C6-A125-0CE9937501E6}" type="presParOf" srcId="{A3A4F2B0-4E84-4C1D-B9B8-F92AB30D350C}" destId="{84152BB4-78CC-45A7-A96F-0B15877F58D3}" srcOrd="0" destOrd="0" presId="urn:microsoft.com/office/officeart/2005/8/layout/bProcess4"/>
    <dgm:cxn modelId="{5FE1A6EF-DE7C-4C81-9B1A-D199D85C2CC5}" type="presParOf" srcId="{A3A4F2B0-4E84-4C1D-B9B8-F92AB30D350C}" destId="{709EF78C-FFE1-4D1C-B015-3C1D78667287}" srcOrd="1" destOrd="0" presId="urn:microsoft.com/office/officeart/2005/8/layout/bProcess4"/>
    <dgm:cxn modelId="{C1A5418E-4EA4-4838-BEEB-FDBFC86EA8D1}" type="presParOf" srcId="{367ABCCB-CCA7-44BD-AB8C-CC34700B94F6}" destId="{743F9C62-37A2-4DDC-AE1B-EC5464FB3B6B}" srcOrd="3" destOrd="0" presId="urn:microsoft.com/office/officeart/2005/8/layout/bProcess4"/>
    <dgm:cxn modelId="{B27418D8-ECC9-474F-8C36-005292EFB812}" type="presParOf" srcId="{367ABCCB-CCA7-44BD-AB8C-CC34700B94F6}" destId="{55E7D0E5-D14A-48DD-8E62-7C6C3C30C9EE}" srcOrd="4" destOrd="0" presId="urn:microsoft.com/office/officeart/2005/8/layout/bProcess4"/>
    <dgm:cxn modelId="{8A0B5BF5-D36D-4068-BCAA-3EBBD7FA4AB8}" type="presParOf" srcId="{55E7D0E5-D14A-48DD-8E62-7C6C3C30C9EE}" destId="{505D31FF-4CA3-4350-A1BE-E03AF586FEFF}" srcOrd="0" destOrd="0" presId="urn:microsoft.com/office/officeart/2005/8/layout/bProcess4"/>
    <dgm:cxn modelId="{09F25656-D5C5-4844-9C47-D17D83F243F3}" type="presParOf" srcId="{55E7D0E5-D14A-48DD-8E62-7C6C3C30C9EE}" destId="{FCDF292F-C362-4B8A-8CF4-FAD3110A3917}" srcOrd="1" destOrd="0" presId="urn:microsoft.com/office/officeart/2005/8/layout/bProcess4"/>
    <dgm:cxn modelId="{4DCE2AF7-1636-4076-A867-033A1812C92C}" type="presParOf" srcId="{367ABCCB-CCA7-44BD-AB8C-CC34700B94F6}" destId="{33B673B0-27CE-4D3D-AF5C-8B289650C4C2}" srcOrd="5" destOrd="0" presId="urn:microsoft.com/office/officeart/2005/8/layout/bProcess4"/>
    <dgm:cxn modelId="{3EB0A655-E055-43E7-941C-AE8C6B54EF90}" type="presParOf" srcId="{367ABCCB-CCA7-44BD-AB8C-CC34700B94F6}" destId="{275E64F1-86B7-4B62-A671-FB3250025913}" srcOrd="6" destOrd="0" presId="urn:microsoft.com/office/officeart/2005/8/layout/bProcess4"/>
    <dgm:cxn modelId="{59B6A38C-63EB-4ABC-B452-D4961EE56085}" type="presParOf" srcId="{275E64F1-86B7-4B62-A671-FB3250025913}" destId="{C6F3352D-574B-416F-A0C9-3B5CAC2F476C}" srcOrd="0" destOrd="0" presId="urn:microsoft.com/office/officeart/2005/8/layout/bProcess4"/>
    <dgm:cxn modelId="{2F03FBF5-0425-4383-9FDA-E07B080D550D}" type="presParOf" srcId="{275E64F1-86B7-4B62-A671-FB3250025913}" destId="{B4159883-FE85-4946-A913-7FF865756B28}" srcOrd="1" destOrd="0" presId="urn:microsoft.com/office/officeart/2005/8/layout/bProcess4"/>
    <dgm:cxn modelId="{A1F5C805-2691-4BE4-98EA-8288F252EFD5}" type="presParOf" srcId="{367ABCCB-CCA7-44BD-AB8C-CC34700B94F6}" destId="{2B37EEB6-B994-443B-B007-6E683814374F}" srcOrd="7" destOrd="0" presId="urn:microsoft.com/office/officeart/2005/8/layout/bProcess4"/>
    <dgm:cxn modelId="{28A2C50B-9AC2-4437-A623-995E632608C8}" type="presParOf" srcId="{367ABCCB-CCA7-44BD-AB8C-CC34700B94F6}" destId="{FA57F054-6EF6-499B-B818-DFF02717BECD}" srcOrd="8" destOrd="0" presId="urn:microsoft.com/office/officeart/2005/8/layout/bProcess4"/>
    <dgm:cxn modelId="{D36AF9C8-CF2D-4C08-ABD1-9D4E7C97F695}" type="presParOf" srcId="{FA57F054-6EF6-499B-B818-DFF02717BECD}" destId="{8E196A90-0279-4627-BF10-06754B4CDE21}" srcOrd="0" destOrd="0" presId="urn:microsoft.com/office/officeart/2005/8/layout/bProcess4"/>
    <dgm:cxn modelId="{68735337-C8C3-41AA-8E1A-800AB1C5B7FC}" type="presParOf" srcId="{FA57F054-6EF6-499B-B818-DFF02717BECD}" destId="{B0151E6B-F932-401D-A8A7-4964AE5E4934}" srcOrd="1" destOrd="0" presId="urn:microsoft.com/office/officeart/2005/8/layout/bProcess4"/>
    <dgm:cxn modelId="{204C37CD-612F-48E0-A25C-064DFC6FE72B}" type="presParOf" srcId="{367ABCCB-CCA7-44BD-AB8C-CC34700B94F6}" destId="{FCE88F12-0C13-4763-9991-D71AE56639F0}" srcOrd="9" destOrd="0" presId="urn:microsoft.com/office/officeart/2005/8/layout/bProcess4"/>
    <dgm:cxn modelId="{660964C0-98E6-49AA-B795-4D66A6E327DA}" type="presParOf" srcId="{367ABCCB-CCA7-44BD-AB8C-CC34700B94F6}" destId="{3CB780D2-CCD9-430E-84B9-490BFF71EE6F}" srcOrd="10" destOrd="0" presId="urn:microsoft.com/office/officeart/2005/8/layout/bProcess4"/>
    <dgm:cxn modelId="{4C2BA078-B2A7-4456-A0CA-804B68A0BAC4}" type="presParOf" srcId="{3CB780D2-CCD9-430E-84B9-490BFF71EE6F}" destId="{D8B4BB5F-4E03-4C97-9EFE-BEFB76ED2AE5}" srcOrd="0" destOrd="0" presId="urn:microsoft.com/office/officeart/2005/8/layout/bProcess4"/>
    <dgm:cxn modelId="{2D442E4D-6CCD-47BB-956D-DAC4CE8E1925}" type="presParOf" srcId="{3CB780D2-CCD9-430E-84B9-490BFF71EE6F}" destId="{9E8474B5-06F4-4DCD-83E5-74EF30BA8CBE}" srcOrd="1" destOrd="0" presId="urn:microsoft.com/office/officeart/2005/8/layout/bProcess4"/>
    <dgm:cxn modelId="{0E310ABD-B03E-4767-B390-182FAEF529C5}" type="presParOf" srcId="{367ABCCB-CCA7-44BD-AB8C-CC34700B94F6}" destId="{765E146B-9A3A-4DD2-AEEE-CDA7292A12E8}" srcOrd="11" destOrd="0" presId="urn:microsoft.com/office/officeart/2005/8/layout/bProcess4"/>
    <dgm:cxn modelId="{3FB49D2F-0AA5-466D-B2B4-2A8C710B0B0D}" type="presParOf" srcId="{367ABCCB-CCA7-44BD-AB8C-CC34700B94F6}" destId="{F513D9E7-B3ED-4587-8E41-639AC39E399E}" srcOrd="12" destOrd="0" presId="urn:microsoft.com/office/officeart/2005/8/layout/bProcess4"/>
    <dgm:cxn modelId="{FB302973-33EB-443D-A223-D5D1D2CF749E}" type="presParOf" srcId="{F513D9E7-B3ED-4587-8E41-639AC39E399E}" destId="{984144A2-B4F6-40C0-B5B3-F0485530159D}" srcOrd="0" destOrd="0" presId="urn:microsoft.com/office/officeart/2005/8/layout/bProcess4"/>
    <dgm:cxn modelId="{F52EE8C1-AC04-4C5F-AC4F-1C5D26A93754}" type="presParOf" srcId="{F513D9E7-B3ED-4587-8E41-639AC39E399E}" destId="{A9BF0036-2703-4D1C-BA2C-202C8AB55070}" srcOrd="1" destOrd="0" presId="urn:microsoft.com/office/officeart/2005/8/layout/bProcess4"/>
    <dgm:cxn modelId="{20BD0664-32E1-400C-B84C-0E9340B5E280}" type="presParOf" srcId="{367ABCCB-CCA7-44BD-AB8C-CC34700B94F6}" destId="{F6760BB9-07CF-405A-BD40-ABEA69FCB149}" srcOrd="13" destOrd="0" presId="urn:microsoft.com/office/officeart/2005/8/layout/bProcess4"/>
    <dgm:cxn modelId="{5DE027F1-75F1-4288-A371-43B6774441BA}" type="presParOf" srcId="{367ABCCB-CCA7-44BD-AB8C-CC34700B94F6}" destId="{04954AB9-5740-42FF-8F21-746E43618E4B}" srcOrd="14" destOrd="0" presId="urn:microsoft.com/office/officeart/2005/8/layout/bProcess4"/>
    <dgm:cxn modelId="{B0FE8504-AC50-484B-804D-EDF691094FDC}" type="presParOf" srcId="{04954AB9-5740-42FF-8F21-746E43618E4B}" destId="{491CF2C2-1A55-4819-860C-A092A947B73B}" srcOrd="0" destOrd="0" presId="urn:microsoft.com/office/officeart/2005/8/layout/bProcess4"/>
    <dgm:cxn modelId="{642EE934-68E1-449A-974B-75EDDFC51A46}" type="presParOf" srcId="{04954AB9-5740-42FF-8F21-746E43618E4B}" destId="{93462496-EFBD-418C-BE7C-84A9EB6183C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73CB0-F843-474F-ABB3-CE1F0987ED21}">
      <dsp:nvSpPr>
        <dsp:cNvPr id="0" name=""/>
        <dsp:cNvSpPr/>
      </dsp:nvSpPr>
      <dsp:spPr>
        <a:xfrm rot="5400000">
          <a:off x="-194228" y="102923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8C115-99D6-45BD-BBAC-B385B628DE30}">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پخش و مخلوط کردن پودر </a:t>
          </a:r>
          <a:r>
            <a:rPr lang="en-US" sz="1900" kern="1200" dirty="0" smtClean="0">
              <a:solidFill>
                <a:schemeClr val="tx1"/>
              </a:solidFill>
              <a:cs typeface="B Nazanin" pitchFamily="2" charset="-78"/>
            </a:rPr>
            <a:t>Ti</a:t>
          </a:r>
          <a14:m xmlns:a14="http://schemas.microsoft.com/office/drawing/2010/main">
            <m:oMath xmlns:m="http://schemas.openxmlformats.org/officeDocument/2006/math">
              <m:sSub>
                <m:sSubPr>
                  <m:ctrlPr>
                    <a:rPr lang="en-US" sz="1900" i="1" kern="1200" smtClean="0">
                      <a:solidFill>
                        <a:schemeClr val="tx1"/>
                      </a:solidFill>
                      <a:latin typeface="Cambria Math"/>
                      <a:cs typeface="B Nazanin" pitchFamily="2" charset="-78"/>
                    </a:rPr>
                  </m:ctrlPr>
                </m:sSubPr>
                <m:e>
                  <m:r>
                    <a:rPr lang="en-US" sz="1900" b="0" i="1" kern="1200" smtClean="0">
                      <a:solidFill>
                        <a:schemeClr val="tx1"/>
                      </a:solidFill>
                      <a:latin typeface="Cambria Math"/>
                      <a:cs typeface="B Nazanin" pitchFamily="2" charset="-78"/>
                    </a:rPr>
                    <m:t>𝑂</m:t>
                  </m:r>
                </m:e>
                <m:sub>
                  <m:r>
                    <a:rPr lang="en-US" sz="1900" b="0" i="1" kern="1200" smtClean="0">
                      <a:solidFill>
                        <a:schemeClr val="tx1"/>
                      </a:solidFill>
                      <a:latin typeface="Cambria Math"/>
                      <a:cs typeface="B Nazanin" pitchFamily="2" charset="-78"/>
                    </a:rPr>
                    <m:t>2</m:t>
                  </m:r>
                </m:sub>
              </m:sSub>
            </m:oMath>
          </a14:m>
          <a:r>
            <a:rPr lang="fa-IR" sz="1900" kern="1200" dirty="0" smtClean="0">
              <a:solidFill>
                <a:schemeClr val="tx1"/>
              </a:solidFill>
              <a:cs typeface="B Nazanin" pitchFamily="2" charset="-78"/>
            </a:rPr>
            <a:t>در محلول سود یا پتاس</a:t>
          </a:r>
          <a:endParaRPr lang="en-US" sz="1900" kern="1200" dirty="0">
            <a:solidFill>
              <a:schemeClr val="tx1"/>
            </a:solidFill>
            <a:cs typeface="B Nazanin" pitchFamily="2" charset="-78"/>
          </a:endParaRPr>
        </a:p>
      </dsp:txBody>
      <dsp:txXfrm>
        <a:off x="211121" y="39298"/>
        <a:ext cx="2078140" cy="1216604"/>
      </dsp:txXfrm>
    </dsp:sp>
    <dsp:sp modelId="{81386D46-76E9-4C64-B0B4-FA87B67AC544}">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6868C8-4D5A-43B3-9650-71F5A0062841}">
      <dsp:nvSpPr>
        <dsp:cNvPr id="0" name=""/>
        <dsp:cNvSpPr/>
      </dsp:nvSpPr>
      <dsp:spPr>
        <a:xfrm>
          <a:off x="173271" y="161682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گذاشتن محلول داخل اتو کلاو</a:t>
          </a:r>
          <a:endParaRPr lang="en-US" sz="1900" kern="1200" dirty="0">
            <a:solidFill>
              <a:schemeClr val="tx1"/>
            </a:solidFill>
            <a:cs typeface="B Nazanin" pitchFamily="2" charset="-78"/>
          </a:endParaRPr>
        </a:p>
      </dsp:txBody>
      <dsp:txXfrm>
        <a:off x="211121" y="1654678"/>
        <a:ext cx="2078140" cy="1216604"/>
      </dsp:txXfrm>
    </dsp:sp>
    <dsp:sp modelId="{6BF007FC-AC26-4959-B251-C299CCEDDC79}">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19B5D7-B26F-4DF6-BD7C-48950FD99FED}">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انجام شدن واکنش در مدتی معین در دمای ثابت </a:t>
          </a:r>
          <a:endParaRPr lang="en-US" sz="1900" kern="1200" dirty="0">
            <a:solidFill>
              <a:schemeClr val="tx1"/>
            </a:solidFill>
            <a:cs typeface="B Nazanin" pitchFamily="2" charset="-78"/>
          </a:endParaRPr>
        </a:p>
      </dsp:txBody>
      <dsp:txXfrm>
        <a:off x="211121" y="3270059"/>
        <a:ext cx="2078140" cy="1216604"/>
      </dsp:txXfrm>
    </dsp:sp>
    <dsp:sp modelId="{5C4B695D-C2A8-4120-928B-4846ADBDFF2C}">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852C85-4897-4D20-B425-FB599A443F4B}">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اتمام واکنش</a:t>
          </a:r>
          <a:endParaRPr lang="en-US" sz="1900" kern="1200" dirty="0">
            <a:solidFill>
              <a:schemeClr val="tx1"/>
            </a:solidFill>
            <a:cs typeface="B Nazanin" pitchFamily="2" charset="-78"/>
          </a:endParaRPr>
        </a:p>
      </dsp:txBody>
      <dsp:txXfrm>
        <a:off x="3075729" y="3270059"/>
        <a:ext cx="2078140" cy="1216604"/>
      </dsp:txXfrm>
    </dsp:sp>
    <dsp:sp modelId="{F97EE5C4-03DD-470F-8B16-6B0B35219A8F}">
      <dsp:nvSpPr>
        <dsp:cNvPr id="0" name=""/>
        <dsp:cNvSpPr/>
      </dsp:nvSpPr>
      <dsp:spPr>
        <a:xfrm rot="16200000">
          <a:off x="2670379" y="102923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B24A9-2469-4421-B0E8-AC931F6AC154}">
      <dsp:nvSpPr>
        <dsp:cNvPr id="0" name=""/>
        <dsp:cNvSpPr/>
      </dsp:nvSpPr>
      <dsp:spPr>
        <a:xfrm>
          <a:off x="3037879" y="161682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solidFill>
                <a:schemeClr val="tx1"/>
              </a:solidFill>
              <a:cs typeface="B Nazanin" pitchFamily="2" charset="-78"/>
            </a:rPr>
            <a:t>محلول تا دماي اتاق سرد شود </a:t>
          </a:r>
          <a:endParaRPr lang="en-US" sz="1900" kern="1200" dirty="0">
            <a:solidFill>
              <a:schemeClr val="tx1"/>
            </a:solidFill>
            <a:cs typeface="B Nazanin" pitchFamily="2" charset="-78"/>
          </a:endParaRPr>
        </a:p>
      </dsp:txBody>
      <dsp:txXfrm>
        <a:off x="3075729" y="1654678"/>
        <a:ext cx="2078140" cy="1216604"/>
      </dsp:txXfrm>
    </dsp:sp>
    <dsp:sp modelId="{59C14B7D-4B52-4A18-8327-E201078EA5E5}">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4CD713-B39E-4BAB-B67B-51D41D3FEFC9}">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جدا کردن </a:t>
          </a:r>
          <a:r>
            <a:rPr lang="ar-SA" sz="1900" kern="1200" dirty="0" smtClean="0">
              <a:solidFill>
                <a:schemeClr val="tx1"/>
              </a:solidFill>
              <a:cs typeface="B Nazanin" pitchFamily="2" charset="-78"/>
            </a:rPr>
            <a:t>رسوب سف</a:t>
          </a:r>
          <a:r>
            <a:rPr lang="fa-IR" sz="1900" kern="1200" dirty="0" smtClean="0">
              <a:solidFill>
                <a:schemeClr val="tx1"/>
              </a:solidFill>
              <a:cs typeface="B Nazanin" pitchFamily="2" charset="-78"/>
            </a:rPr>
            <a:t>ید </a:t>
          </a:r>
          <a:r>
            <a:rPr lang="ar-SA" sz="1900" kern="1200" dirty="0" smtClean="0">
              <a:solidFill>
                <a:schemeClr val="tx1"/>
              </a:solidFill>
              <a:cs typeface="B Nazanin" pitchFamily="2" charset="-78"/>
            </a:rPr>
            <a:t>رنگ از محلول</a:t>
          </a:r>
          <a:endParaRPr lang="en-US" sz="1900" kern="1200" dirty="0">
            <a:solidFill>
              <a:schemeClr val="tx1"/>
            </a:solidFill>
            <a:cs typeface="B Nazanin" pitchFamily="2" charset="-78"/>
          </a:endParaRPr>
        </a:p>
      </dsp:txBody>
      <dsp:txXfrm>
        <a:off x="3075729" y="39298"/>
        <a:ext cx="2078140" cy="1216604"/>
      </dsp:txXfrm>
    </dsp:sp>
    <dsp:sp modelId="{DDF7077A-F029-472A-9918-0B1FE34857A8}">
      <dsp:nvSpPr>
        <dsp:cNvPr id="0" name=""/>
        <dsp:cNvSpPr/>
      </dsp:nvSpPr>
      <dsp:spPr>
        <a:xfrm rot="5400000">
          <a:off x="5534987" y="102923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6D03B1-0849-4E6D-A620-DC7DE7C660FD}">
      <dsp:nvSpPr>
        <dsp:cNvPr id="0" name=""/>
        <dsp:cNvSpPr/>
      </dsp:nvSpPr>
      <dsp:spPr>
        <a:xfrm>
          <a:off x="5902487" y="144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شستشو </a:t>
          </a:r>
          <a:r>
            <a:rPr lang="ar-SA" sz="1900" kern="1200" dirty="0" smtClean="0">
              <a:solidFill>
                <a:schemeClr val="tx1"/>
              </a:solidFill>
              <a:cs typeface="B Nazanin" pitchFamily="2" charset="-78"/>
            </a:rPr>
            <a:t>توسط آب  مقطر تا </a:t>
          </a:r>
          <a:r>
            <a:rPr lang="fa-IR" sz="1900" kern="1200" dirty="0" smtClean="0">
              <a:solidFill>
                <a:schemeClr val="tx1"/>
              </a:solidFill>
              <a:cs typeface="B Nazanin" pitchFamily="2" charset="-78"/>
            </a:rPr>
            <a:t>رسیدن </a:t>
          </a:r>
          <a:r>
            <a:rPr lang="en-US" sz="1900" kern="1200" dirty="0" smtClean="0">
              <a:solidFill>
                <a:schemeClr val="tx1"/>
              </a:solidFill>
              <a:cs typeface="B Nazanin" pitchFamily="2" charset="-78"/>
            </a:rPr>
            <a:t>PH</a:t>
          </a:r>
          <a:r>
            <a:rPr lang="fa-IR" sz="1900" kern="1200" dirty="0" smtClean="0">
              <a:solidFill>
                <a:schemeClr val="tx1"/>
              </a:solidFill>
              <a:cs typeface="B Nazanin" pitchFamily="2" charset="-78"/>
            </a:rPr>
            <a:t> محلول به 7</a:t>
          </a:r>
          <a:endParaRPr lang="en-US" sz="1900" kern="1200" dirty="0">
            <a:solidFill>
              <a:schemeClr val="tx1"/>
            </a:solidFill>
            <a:cs typeface="B Nazanin" pitchFamily="2" charset="-78"/>
          </a:endParaRPr>
        </a:p>
      </dsp:txBody>
      <dsp:txXfrm>
        <a:off x="5940337" y="39298"/>
        <a:ext cx="2078140" cy="1216604"/>
      </dsp:txXfrm>
    </dsp:sp>
    <dsp:sp modelId="{12643DF0-115D-47CB-86FC-5F8E560725FE}">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04925-2A3C-4D07-B735-596359C6FA48}">
      <dsp:nvSpPr>
        <dsp:cNvPr id="0" name=""/>
        <dsp:cNvSpPr/>
      </dsp:nvSpPr>
      <dsp:spPr>
        <a:xfrm>
          <a:off x="5902487" y="1616828"/>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شسته شدن توسط اسید </a:t>
          </a:r>
          <a:r>
            <a:rPr lang="fa-IR" sz="1900" kern="1200" dirty="0" smtClean="0">
              <a:solidFill>
                <a:schemeClr val="tx1"/>
              </a:solidFill>
              <a:cs typeface="B Nazanin" pitchFamily="2" charset="-78"/>
            </a:rPr>
            <a:t>سولفوریک</a:t>
          </a:r>
          <a:endParaRPr lang="en-US" sz="1900" kern="1200" dirty="0">
            <a:solidFill>
              <a:schemeClr val="tx1"/>
            </a:solidFill>
            <a:cs typeface="B Nazanin" pitchFamily="2" charset="-78"/>
          </a:endParaRPr>
        </a:p>
      </dsp:txBody>
      <dsp:txXfrm>
        <a:off x="5940337" y="1654678"/>
        <a:ext cx="2078140" cy="1216604"/>
      </dsp:txXfrm>
    </dsp:sp>
    <dsp:sp modelId="{8DDD5D0D-0AE1-43C2-9197-9C0BEEFC0D56}">
      <dsp:nvSpPr>
        <dsp:cNvPr id="0" name=""/>
        <dsp:cNvSpPr/>
      </dsp:nvSpPr>
      <dsp:spPr>
        <a:xfrm>
          <a:off x="5902487" y="3232209"/>
          <a:ext cx="2153840" cy="129230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cs typeface="B Nazanin" pitchFamily="2" charset="-78"/>
            </a:rPr>
            <a:t>خشک شدن پودر مرطوب  در دمای  80-50 درجه تحت خلا یا اتمسفر هوا </a:t>
          </a:r>
          <a:endParaRPr lang="en-US" sz="1900" kern="1200" dirty="0">
            <a:solidFill>
              <a:schemeClr val="tx1"/>
            </a:solidFill>
            <a:cs typeface="B Nazanin" pitchFamily="2" charset="-78"/>
          </a:endParaRPr>
        </a:p>
      </dsp:txBody>
      <dsp:txXfrm>
        <a:off x="5940337" y="3270059"/>
        <a:ext cx="2078140" cy="1216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9488C-B14B-4B0E-8F4A-B01CA9050440}">
      <dsp:nvSpPr>
        <dsp:cNvPr id="0" name=""/>
        <dsp:cNvSpPr/>
      </dsp:nvSpPr>
      <dsp:spPr>
        <a:xfrm>
          <a:off x="6804366" y="1256256"/>
          <a:ext cx="1551506" cy="15517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3D6AD-CAF2-4FBC-920D-F4D35E198790}">
      <dsp:nvSpPr>
        <dsp:cNvPr id="0" name=""/>
        <dsp:cNvSpPr/>
      </dsp:nvSpPr>
      <dsp:spPr>
        <a:xfrm>
          <a:off x="6855560" y="1307990"/>
          <a:ext cx="1448292" cy="1448291"/>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تولید نانو لوله</a:t>
          </a:r>
          <a:endParaRPr lang="en-US" sz="1200" b="1" kern="1200" dirty="0">
            <a:cs typeface="B Nazanin" pitchFamily="2" charset="-78"/>
          </a:endParaRPr>
        </a:p>
      </dsp:txBody>
      <dsp:txXfrm>
        <a:off x="7062813" y="1514928"/>
        <a:ext cx="1034612" cy="1034415"/>
      </dsp:txXfrm>
    </dsp:sp>
    <dsp:sp modelId="{054DCACF-8FA3-4860-ADD0-CAEBF7B28DBD}">
      <dsp:nvSpPr>
        <dsp:cNvPr id="0" name=""/>
        <dsp:cNvSpPr/>
      </dsp:nvSpPr>
      <dsp:spPr>
        <a:xfrm rot="2700000">
          <a:off x="5200104" y="1256336"/>
          <a:ext cx="1551326" cy="155132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18985-0E4C-4E68-8899-857E5433E56E}">
      <dsp:nvSpPr>
        <dsp:cNvPr id="0" name=""/>
        <dsp:cNvSpPr/>
      </dsp:nvSpPr>
      <dsp:spPr>
        <a:xfrm>
          <a:off x="5252860" y="1307990"/>
          <a:ext cx="1448292" cy="1448291"/>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خشک شدن </a:t>
          </a:r>
          <a:r>
            <a:rPr lang="ar-SA" sz="1200" b="1" kern="1200" dirty="0" smtClean="0">
              <a:cs typeface="B Nazanin" pitchFamily="2" charset="-78"/>
            </a:rPr>
            <a:t>داخل جرياني از نيتروژن </a:t>
          </a:r>
          <a:endParaRPr lang="en-US" sz="1200" b="1" kern="1200" dirty="0">
            <a:cs typeface="B Nazanin" pitchFamily="2" charset="-78"/>
          </a:endParaRPr>
        </a:p>
      </dsp:txBody>
      <dsp:txXfrm>
        <a:off x="5459287" y="1514928"/>
        <a:ext cx="1034612" cy="1034415"/>
      </dsp:txXfrm>
    </dsp:sp>
    <dsp:sp modelId="{1EA7FFB7-2B36-4443-81E1-D64A0A4391BB}">
      <dsp:nvSpPr>
        <dsp:cNvPr id="0" name=""/>
        <dsp:cNvSpPr/>
      </dsp:nvSpPr>
      <dsp:spPr>
        <a:xfrm rot="2700000">
          <a:off x="3597404" y="1256336"/>
          <a:ext cx="1551326" cy="155132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279CF-AF30-4CF4-950D-47163164FDEB}">
      <dsp:nvSpPr>
        <dsp:cNvPr id="0" name=""/>
        <dsp:cNvSpPr/>
      </dsp:nvSpPr>
      <dsp:spPr>
        <a:xfrm>
          <a:off x="3649334" y="1307990"/>
          <a:ext cx="1448292" cy="1448291"/>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شستشو </a:t>
          </a:r>
          <a:r>
            <a:rPr lang="ar-SA" sz="1200" b="1" kern="1200" dirty="0" smtClean="0">
              <a:cs typeface="B Nazanin" pitchFamily="2" charset="-78"/>
            </a:rPr>
            <a:t>نانولوله حاصله توسط آب بدون يون</a:t>
          </a:r>
          <a:endParaRPr lang="en-US" sz="1200" b="1" kern="1200" dirty="0">
            <a:cs typeface="B Nazanin" pitchFamily="2" charset="-78"/>
          </a:endParaRPr>
        </a:p>
      </dsp:txBody>
      <dsp:txXfrm>
        <a:off x="3855761" y="1514928"/>
        <a:ext cx="1034612" cy="1034415"/>
      </dsp:txXfrm>
    </dsp:sp>
    <dsp:sp modelId="{6F7F239A-8361-4836-8F30-933EC2EDE049}">
      <dsp:nvSpPr>
        <dsp:cNvPr id="0" name=""/>
        <dsp:cNvSpPr/>
      </dsp:nvSpPr>
      <dsp:spPr>
        <a:xfrm rot="2700000">
          <a:off x="1993879" y="1256336"/>
          <a:ext cx="1551326" cy="155132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978D4-11BB-4D4F-A6C2-367C24C051B6}">
      <dsp:nvSpPr>
        <dsp:cNvPr id="0" name=""/>
        <dsp:cNvSpPr/>
      </dsp:nvSpPr>
      <dsp:spPr>
        <a:xfrm>
          <a:off x="2045809" y="1307990"/>
          <a:ext cx="1448292" cy="1448291"/>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رشد نانو لوله </a:t>
          </a:r>
          <a:r>
            <a:rPr lang="en-US" sz="1200" b="1" kern="1200" dirty="0" smtClean="0">
              <a:cs typeface="B Nazanin" pitchFamily="2" charset="-78"/>
            </a:rPr>
            <a:t>TiO</a:t>
          </a:r>
          <a:r>
            <a:rPr lang="en-US" sz="1200" b="1" kern="1200" baseline="-25000" dirty="0" smtClean="0">
              <a:cs typeface="B Nazanin" pitchFamily="2" charset="-78"/>
            </a:rPr>
            <a:t>2</a:t>
          </a:r>
          <a:r>
            <a:rPr lang="fa-IR" sz="1200" b="1" kern="1200" dirty="0" smtClean="0">
              <a:cs typeface="B Nazanin" pitchFamily="2" charset="-78"/>
            </a:rPr>
            <a:t> بر </a:t>
          </a:r>
          <a:r>
            <a:rPr lang="ar-SA" sz="1200" b="1" kern="1200" dirty="0" smtClean="0">
              <a:cs typeface="B Nazanin" pitchFamily="2" charset="-78"/>
            </a:rPr>
            <a:t>روي پايه </a:t>
          </a:r>
          <a:endParaRPr lang="en-US" sz="1200" b="1" kern="1200" dirty="0">
            <a:cs typeface="B Nazanin" pitchFamily="2" charset="-78"/>
          </a:endParaRPr>
        </a:p>
      </dsp:txBody>
      <dsp:txXfrm>
        <a:off x="2253061" y="1514928"/>
        <a:ext cx="1034612" cy="1034415"/>
      </dsp:txXfrm>
    </dsp:sp>
    <dsp:sp modelId="{9A573C7E-B1D1-4F3D-87E3-3FD8091799E0}">
      <dsp:nvSpPr>
        <dsp:cNvPr id="0" name=""/>
        <dsp:cNvSpPr/>
      </dsp:nvSpPr>
      <dsp:spPr>
        <a:xfrm rot="2700000">
          <a:off x="390353" y="1256336"/>
          <a:ext cx="1551326" cy="155132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F5FED-7A28-42B8-98DF-60430B8E5A2C}">
      <dsp:nvSpPr>
        <dsp:cNvPr id="0" name=""/>
        <dsp:cNvSpPr/>
      </dsp:nvSpPr>
      <dsp:spPr>
        <a:xfrm>
          <a:off x="442283" y="1307990"/>
          <a:ext cx="1448292" cy="1448291"/>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b="1" kern="1200" dirty="0" smtClean="0">
              <a:cs typeface="B Nazanin" pitchFamily="2" charset="-78"/>
            </a:rPr>
            <a:t>تجزیه </a:t>
          </a:r>
          <a:r>
            <a:rPr lang="en-US" sz="1200" b="1" kern="1200" dirty="0" smtClean="0">
              <a:cs typeface="B Nazanin" pitchFamily="2" charset="-78"/>
            </a:rPr>
            <a:t>Ti</a:t>
          </a:r>
          <a:r>
            <a:rPr lang="fa-IR" sz="1200" b="1" kern="1200" dirty="0" smtClean="0">
              <a:cs typeface="B Nazanin" pitchFamily="2" charset="-78"/>
            </a:rPr>
            <a:t> در قطب مثبت با استفاده از سیستم تجزیه شیمیایی توسط جریان برق</a:t>
          </a:r>
          <a:endParaRPr lang="en-US" sz="1200" b="1" kern="1200" dirty="0">
            <a:cs typeface="B Nazanin" pitchFamily="2" charset="-78"/>
          </a:endParaRPr>
        </a:p>
      </dsp:txBody>
      <dsp:txXfrm>
        <a:off x="649536" y="1514928"/>
        <a:ext cx="1034612" cy="1034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F7BF8-F02E-4068-AC52-FE6915A57011}">
      <dsp:nvSpPr>
        <dsp:cNvPr id="0" name=""/>
        <dsp:cNvSpPr/>
      </dsp:nvSpPr>
      <dsp:spPr>
        <a:xfrm>
          <a:off x="808895" y="104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اضافه کردن </a:t>
          </a:r>
          <a:r>
            <a:rPr lang="ar-SA" sz="1200" b="1" kern="1200" dirty="0" smtClean="0">
              <a:cs typeface="B Nazanin" pitchFamily="2" charset="-78"/>
            </a:rPr>
            <a:t>تيتانيم ايزوپروپوكسايد با يك نسبت حجمي مشخص به محلول(2-پروپانول) </a:t>
          </a:r>
          <a:r>
            <a:rPr lang="fa-IR" sz="1200" b="1" kern="1200" dirty="0" smtClean="0">
              <a:cs typeface="B Nazanin" pitchFamily="2" charset="-78"/>
            </a:rPr>
            <a:t>ومخلوط  کردن آنها</a:t>
          </a:r>
          <a:endParaRPr lang="en-US" sz="1200" b="1" kern="1200" dirty="0">
            <a:cs typeface="B Nazanin" pitchFamily="2" charset="-78"/>
          </a:endParaRPr>
        </a:p>
      </dsp:txBody>
      <dsp:txXfrm>
        <a:off x="839472" y="31623"/>
        <a:ext cx="1678795" cy="982815"/>
      </dsp:txXfrm>
    </dsp:sp>
    <dsp:sp modelId="{360FCD38-10A5-44D0-BD44-390042349A54}">
      <dsp:nvSpPr>
        <dsp:cNvPr id="0" name=""/>
        <dsp:cNvSpPr/>
      </dsp:nvSpPr>
      <dsp:spPr>
        <a:xfrm>
          <a:off x="2701960" y="30727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itchFamily="2" charset="-78"/>
          </a:endParaRPr>
        </a:p>
      </dsp:txBody>
      <dsp:txXfrm>
        <a:off x="2701960" y="393578"/>
        <a:ext cx="258208" cy="258905"/>
      </dsp:txXfrm>
    </dsp:sp>
    <dsp:sp modelId="{FAF768CE-2739-4F00-9B5A-DDF025BDBE9C}">
      <dsp:nvSpPr>
        <dsp:cNvPr id="0" name=""/>
        <dsp:cNvSpPr/>
      </dsp:nvSpPr>
      <dsp:spPr>
        <a:xfrm>
          <a:off x="3244825" y="104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غوطه ور شدن </a:t>
          </a:r>
          <a:r>
            <a:rPr lang="ar-SA" sz="1200" b="1" kern="1200" dirty="0" smtClean="0">
              <a:cs typeface="B Nazanin" pitchFamily="2" charset="-78"/>
            </a:rPr>
            <a:t>غشاي آلومين به عنوان قالب به مدت چند دقيقه در داخل اين محلول</a:t>
          </a:r>
          <a:endParaRPr lang="en-US" sz="1200" b="1" kern="1200" dirty="0">
            <a:cs typeface="B Nazanin" pitchFamily="2" charset="-78"/>
          </a:endParaRPr>
        </a:p>
      </dsp:txBody>
      <dsp:txXfrm>
        <a:off x="3275402" y="31623"/>
        <a:ext cx="1678795" cy="982815"/>
      </dsp:txXfrm>
    </dsp:sp>
    <dsp:sp modelId="{3FC2B856-62BF-49CE-B676-BEDAED3182D8}">
      <dsp:nvSpPr>
        <dsp:cNvPr id="0" name=""/>
        <dsp:cNvSpPr/>
      </dsp:nvSpPr>
      <dsp:spPr>
        <a:xfrm>
          <a:off x="5137890" y="30727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itchFamily="2" charset="-78"/>
          </a:endParaRPr>
        </a:p>
      </dsp:txBody>
      <dsp:txXfrm>
        <a:off x="5137890" y="393578"/>
        <a:ext cx="258208" cy="258905"/>
      </dsp:txXfrm>
    </dsp:sp>
    <dsp:sp modelId="{A53BA055-0978-4617-A544-D48416A041F1}">
      <dsp:nvSpPr>
        <dsp:cNvPr id="0" name=""/>
        <dsp:cNvSpPr/>
      </dsp:nvSpPr>
      <dsp:spPr>
        <a:xfrm>
          <a:off x="5680754" y="104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بیرون آوردن </a:t>
          </a:r>
          <a:r>
            <a:rPr lang="ar-SA" sz="1200" b="1" kern="1200" dirty="0" smtClean="0">
              <a:cs typeface="B Nazanin" pitchFamily="2" charset="-78"/>
            </a:rPr>
            <a:t>محلول داخل غشاء توسط خلاء</a:t>
          </a:r>
          <a:endParaRPr lang="en-US" sz="1200" b="1" kern="1200" dirty="0">
            <a:cs typeface="B Nazanin" pitchFamily="2" charset="-78"/>
          </a:endParaRPr>
        </a:p>
      </dsp:txBody>
      <dsp:txXfrm>
        <a:off x="5711331" y="31623"/>
        <a:ext cx="1678795" cy="982815"/>
      </dsp:txXfrm>
    </dsp:sp>
    <dsp:sp modelId="{12726E9D-CE27-4870-A932-413FBA97423B}">
      <dsp:nvSpPr>
        <dsp:cNvPr id="0" name=""/>
        <dsp:cNvSpPr/>
      </dsp:nvSpPr>
      <dsp:spPr>
        <a:xfrm rot="5400000">
          <a:off x="6366294" y="1166812"/>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itchFamily="2" charset="-78"/>
          </a:endParaRPr>
        </a:p>
      </dsp:txBody>
      <dsp:txXfrm rot="-5400000">
        <a:off x="6421277" y="1198131"/>
        <a:ext cx="258905" cy="258208"/>
      </dsp:txXfrm>
    </dsp:sp>
    <dsp:sp modelId="{B562EE91-895D-46B4-866D-8DFA51A55A95}">
      <dsp:nvSpPr>
        <dsp:cNvPr id="0" name=""/>
        <dsp:cNvSpPr/>
      </dsp:nvSpPr>
      <dsp:spPr>
        <a:xfrm>
          <a:off x="5680754" y="174099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itchFamily="2" charset="-78"/>
            </a:rPr>
            <a:t>خشک کردن </a:t>
          </a:r>
          <a:r>
            <a:rPr lang="ar-SA" sz="1200" b="1" kern="1200" dirty="0" smtClean="0">
              <a:cs typeface="B Nazanin" pitchFamily="2" charset="-78"/>
            </a:rPr>
            <a:t>غشاء در محيط هوا در دماي303 درجه کلوین به مدت 1ساعت</a:t>
          </a:r>
          <a:endParaRPr lang="en-US" sz="1200" b="1" kern="1200" dirty="0">
            <a:cs typeface="B Nazanin" pitchFamily="2" charset="-78"/>
          </a:endParaRPr>
        </a:p>
      </dsp:txBody>
      <dsp:txXfrm>
        <a:off x="5711331" y="1771573"/>
        <a:ext cx="1678795" cy="982815"/>
      </dsp:txXfrm>
    </dsp:sp>
    <dsp:sp modelId="{50AE9981-9717-4C3F-80B8-BF6B39B9B6E8}">
      <dsp:nvSpPr>
        <dsp:cNvPr id="0" name=""/>
        <dsp:cNvSpPr/>
      </dsp:nvSpPr>
      <dsp:spPr>
        <a:xfrm rot="10800000">
          <a:off x="5158769" y="204722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itchFamily="2" charset="-78"/>
          </a:endParaRPr>
        </a:p>
      </dsp:txBody>
      <dsp:txXfrm rot="10800000">
        <a:off x="5269430" y="2133528"/>
        <a:ext cx="258208" cy="258905"/>
      </dsp:txXfrm>
    </dsp:sp>
    <dsp:sp modelId="{72E9588C-9081-48ED-AB6B-21A1B84B755F}">
      <dsp:nvSpPr>
        <dsp:cNvPr id="0" name=""/>
        <dsp:cNvSpPr/>
      </dsp:nvSpPr>
      <dsp:spPr>
        <a:xfrm>
          <a:off x="3244825" y="174099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قرار گرفتن تحت گرمایش </a:t>
          </a:r>
          <a:r>
            <a:rPr lang="ar-SA" sz="1200" b="1" kern="1200" dirty="0" smtClean="0">
              <a:cs typeface="B Nazanin" pitchFamily="2" charset="-78"/>
            </a:rPr>
            <a:t>با برنامه دمايي مشخص، تا </a:t>
          </a:r>
          <a:r>
            <a:rPr lang="fa-IR" sz="1200" b="1" kern="1200" dirty="0" smtClean="0">
              <a:cs typeface="B Nazanin" pitchFamily="2" charset="-78"/>
            </a:rPr>
            <a:t>رسیدن </a:t>
          </a:r>
          <a:r>
            <a:rPr lang="ar-SA" sz="1200" b="1" kern="1200" dirty="0" smtClean="0">
              <a:cs typeface="B Nazanin" pitchFamily="2" charset="-78"/>
            </a:rPr>
            <a:t>دما</a:t>
          </a:r>
          <a:r>
            <a:rPr lang="fa-IR" sz="1200" b="1" kern="1200" dirty="0" smtClean="0">
              <a:cs typeface="B Nazanin" pitchFamily="2" charset="-78"/>
            </a:rPr>
            <a:t> به 873</a:t>
          </a:r>
          <a:r>
            <a:rPr lang="ar-SA" sz="1200" b="1" kern="1200" dirty="0" smtClean="0">
              <a:cs typeface="B Nazanin" pitchFamily="2" charset="-78"/>
            </a:rPr>
            <a:t> درجه كلوين</a:t>
          </a:r>
          <a:endParaRPr lang="en-US" sz="1200" b="1" kern="1200" dirty="0">
            <a:cs typeface="B Nazanin" pitchFamily="2" charset="-78"/>
          </a:endParaRPr>
        </a:p>
      </dsp:txBody>
      <dsp:txXfrm>
        <a:off x="3275402" y="1771573"/>
        <a:ext cx="1678795" cy="982815"/>
      </dsp:txXfrm>
    </dsp:sp>
    <dsp:sp modelId="{016F8887-3E99-4B55-9970-035ADCD3D192}">
      <dsp:nvSpPr>
        <dsp:cNvPr id="0" name=""/>
        <dsp:cNvSpPr/>
      </dsp:nvSpPr>
      <dsp:spPr>
        <a:xfrm rot="10800000">
          <a:off x="2722840" y="204722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33501" y="2133528"/>
        <a:ext cx="258208" cy="258905"/>
      </dsp:txXfrm>
    </dsp:sp>
    <dsp:sp modelId="{D7FACA45-53AB-4B46-9EC3-488F7927EF1F}">
      <dsp:nvSpPr>
        <dsp:cNvPr id="0" name=""/>
        <dsp:cNvSpPr/>
      </dsp:nvSpPr>
      <dsp:spPr>
        <a:xfrm>
          <a:off x="808895" y="1740996"/>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itchFamily="2" charset="-78"/>
            </a:rPr>
            <a:t>سرد شدن </a:t>
          </a:r>
          <a:r>
            <a:rPr lang="ar-SA" sz="1200" b="1" kern="1200" dirty="0" smtClean="0">
              <a:cs typeface="B Nazanin" pitchFamily="2" charset="-78"/>
            </a:rPr>
            <a:t>با همين برنامه دمايي تا دماي 303 درجه كلوين</a:t>
          </a:r>
          <a:endParaRPr lang="en-US" sz="1200" b="1" kern="1200" dirty="0">
            <a:cs typeface="B Nazanin" pitchFamily="2" charset="-78"/>
          </a:endParaRPr>
        </a:p>
      </dsp:txBody>
      <dsp:txXfrm>
        <a:off x="839472" y="1771573"/>
        <a:ext cx="1678795" cy="982815"/>
      </dsp:txXfrm>
    </dsp:sp>
    <dsp:sp modelId="{2C944118-CD6D-409F-9787-4D65649CACFC}">
      <dsp:nvSpPr>
        <dsp:cNvPr id="0" name=""/>
        <dsp:cNvSpPr/>
      </dsp:nvSpPr>
      <dsp:spPr>
        <a:xfrm rot="5400000">
          <a:off x="1494435" y="2906762"/>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549418" y="2938081"/>
        <a:ext cx="258905" cy="258208"/>
      </dsp:txXfrm>
    </dsp:sp>
    <dsp:sp modelId="{78F1EEDF-1644-4FEE-99FE-7391BB1A452E}">
      <dsp:nvSpPr>
        <dsp:cNvPr id="0" name=""/>
        <dsp:cNvSpPr/>
      </dsp:nvSpPr>
      <dsp:spPr>
        <a:xfrm>
          <a:off x="808895" y="3480945"/>
          <a:ext cx="1739949" cy="104396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cs typeface="B Nazanin" pitchFamily="2" charset="-78"/>
            </a:rPr>
            <a:t>با انحلال قالب آلومين در داخل محلول سود به مدت چند دقيقه، نانولوله </a:t>
          </a:r>
          <a:r>
            <a:rPr lang="fa-IR" sz="1200" b="1" kern="1200" dirty="0" smtClean="0">
              <a:cs typeface="B Nazanin" pitchFamily="2" charset="-78"/>
            </a:rPr>
            <a:t>  </a:t>
          </a:r>
          <a:r>
            <a:rPr lang="en-US" sz="1200" b="1" kern="1200" dirty="0" smtClean="0">
              <a:cs typeface="B Nazanin" pitchFamily="2" charset="-78"/>
            </a:rPr>
            <a:t>TiO</a:t>
          </a:r>
          <a:r>
            <a:rPr lang="en-US" sz="1200" b="1" kern="1200" baseline="-25000" dirty="0" smtClean="0">
              <a:cs typeface="B Nazanin" pitchFamily="2" charset="-78"/>
            </a:rPr>
            <a:t>2 </a:t>
          </a:r>
          <a:r>
            <a:rPr lang="ar-SA" sz="1200" b="1" kern="1200" dirty="0" smtClean="0">
              <a:cs typeface="B Nazanin" pitchFamily="2" charset="-78"/>
            </a:rPr>
            <a:t>تشكيل مي شود</a:t>
          </a:r>
          <a:endParaRPr lang="en-US" sz="1200" b="1" kern="1200" dirty="0">
            <a:cs typeface="B Nazanin" pitchFamily="2" charset="-78"/>
          </a:endParaRPr>
        </a:p>
      </dsp:txBody>
      <dsp:txXfrm>
        <a:off x="839472" y="3511522"/>
        <a:ext cx="1678795" cy="982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5AAA5-67D1-452C-86EE-6369F74D29A7}">
      <dsp:nvSpPr>
        <dsp:cNvPr id="0" name=""/>
        <dsp:cNvSpPr/>
      </dsp:nvSpPr>
      <dsp:spPr>
        <a:xfrm>
          <a:off x="0" y="0"/>
          <a:ext cx="6583680" cy="99571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solidFill>
                <a:schemeClr val="tx1"/>
              </a:solidFill>
              <a:cs typeface="B Nazanin" pitchFamily="2" charset="-78"/>
            </a:rPr>
            <a:t>قرار دادن الكترودها در محفظه اي (هليم يا آرگون) در فشار نسبتا پايين(70-50 میلی بار) </a:t>
          </a:r>
          <a:endParaRPr lang="en-US" sz="2100" kern="1200" dirty="0">
            <a:solidFill>
              <a:schemeClr val="tx1"/>
            </a:solidFill>
            <a:cs typeface="B Nazanin" pitchFamily="2" charset="-78"/>
          </a:endParaRPr>
        </a:p>
      </dsp:txBody>
      <dsp:txXfrm>
        <a:off x="29163" y="29163"/>
        <a:ext cx="5425092" cy="937385"/>
      </dsp:txXfrm>
    </dsp:sp>
    <dsp:sp modelId="{7F62208F-CC23-4B3A-A049-5CACE738548A}">
      <dsp:nvSpPr>
        <dsp:cNvPr id="0" name=""/>
        <dsp:cNvSpPr/>
      </dsp:nvSpPr>
      <dsp:spPr>
        <a:xfrm>
          <a:off x="551383" y="1176750"/>
          <a:ext cx="6583680" cy="99571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solidFill>
                <a:schemeClr val="tx1"/>
              </a:solidFill>
              <a:cs typeface="B Nazanin" pitchFamily="2" charset="-78"/>
            </a:rPr>
            <a:t>تخلیه الکتریکی با ایجاد پتانسیل 20 ولت (موجب بالا رفتن دما)           </a:t>
          </a:r>
          <a:endParaRPr lang="en-US" sz="2100" kern="1200" dirty="0">
            <a:solidFill>
              <a:schemeClr val="tx1"/>
            </a:solidFill>
            <a:cs typeface="B Nazanin" pitchFamily="2" charset="-78"/>
          </a:endParaRPr>
        </a:p>
      </dsp:txBody>
      <dsp:txXfrm>
        <a:off x="580546" y="1205913"/>
        <a:ext cx="5326758" cy="937385"/>
      </dsp:txXfrm>
    </dsp:sp>
    <dsp:sp modelId="{EB137CB2-497B-4EBD-83FC-367DC74B9EF2}">
      <dsp:nvSpPr>
        <dsp:cNvPr id="0" name=""/>
        <dsp:cNvSpPr/>
      </dsp:nvSpPr>
      <dsp:spPr>
        <a:xfrm>
          <a:off x="1094536" y="2353500"/>
          <a:ext cx="6583680" cy="99571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solidFill>
                <a:schemeClr val="tx1"/>
              </a:solidFill>
              <a:cs typeface="B Nazanin" pitchFamily="2" charset="-78"/>
            </a:rPr>
            <a:t>حرارت ناشي از تخليه ، يكي از الكترودهاي كربني را تبخير كرده </a:t>
          </a:r>
          <a:endParaRPr lang="en-US" sz="2100" kern="1200" dirty="0">
            <a:solidFill>
              <a:schemeClr val="tx1"/>
            </a:solidFill>
            <a:cs typeface="B Nazanin" pitchFamily="2" charset="-78"/>
          </a:endParaRPr>
        </a:p>
      </dsp:txBody>
      <dsp:txXfrm>
        <a:off x="1123699" y="2382663"/>
        <a:ext cx="5334987" cy="937385"/>
      </dsp:txXfrm>
    </dsp:sp>
    <dsp:sp modelId="{0097F1EF-7AAB-405F-BCC3-B1D97B718E5E}">
      <dsp:nvSpPr>
        <dsp:cNvPr id="0" name=""/>
        <dsp:cNvSpPr/>
      </dsp:nvSpPr>
      <dsp:spPr>
        <a:xfrm>
          <a:off x="1645920" y="3530250"/>
          <a:ext cx="6583680" cy="99571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solidFill>
                <a:schemeClr val="tx1"/>
              </a:solidFill>
              <a:cs typeface="B Nazanin" pitchFamily="2" charset="-78"/>
            </a:rPr>
            <a:t>رسوبي به شكل ميله هاي كوچكي بر روي الكترود ديگر حاصل مي شود.</a:t>
          </a:r>
          <a:endParaRPr lang="en-US" sz="2100" kern="1200" dirty="0">
            <a:solidFill>
              <a:schemeClr val="tx1"/>
            </a:solidFill>
            <a:cs typeface="B Nazanin" pitchFamily="2" charset="-78"/>
          </a:endParaRPr>
        </a:p>
      </dsp:txBody>
      <dsp:txXfrm>
        <a:off x="1675083" y="3559413"/>
        <a:ext cx="5326758" cy="937385"/>
      </dsp:txXfrm>
    </dsp:sp>
    <dsp:sp modelId="{F80EE1A9-91BA-481B-BD9C-53FEAD51206E}">
      <dsp:nvSpPr>
        <dsp:cNvPr id="0" name=""/>
        <dsp:cNvSpPr/>
      </dsp:nvSpPr>
      <dsp:spPr>
        <a:xfrm>
          <a:off x="5915860"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061483" y="762624"/>
        <a:ext cx="355966" cy="487027"/>
      </dsp:txXfrm>
    </dsp:sp>
    <dsp:sp modelId="{355B2524-55A0-44FC-9F93-3E7081F8A61E}">
      <dsp:nvSpPr>
        <dsp:cNvPr id="0" name=""/>
        <dsp:cNvSpPr/>
      </dsp:nvSpPr>
      <dsp:spPr>
        <a:xfrm>
          <a:off x="6487850" y="1939374"/>
          <a:ext cx="647212" cy="647212"/>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633473" y="1939374"/>
        <a:ext cx="355966" cy="487027"/>
      </dsp:txXfrm>
    </dsp:sp>
    <dsp:sp modelId="{8D6C6A41-4507-45C9-AA0A-A2C99B1DE06D}">
      <dsp:nvSpPr>
        <dsp:cNvPr id="0" name=""/>
        <dsp:cNvSpPr/>
      </dsp:nvSpPr>
      <dsp:spPr>
        <a:xfrm>
          <a:off x="7031004" y="3116124"/>
          <a:ext cx="647212" cy="647212"/>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7176627" y="3116124"/>
        <a:ext cx="355966" cy="487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63C3B-388B-41E0-B1CE-66952BB20B36}">
      <dsp:nvSpPr>
        <dsp:cNvPr id="0" name=""/>
        <dsp:cNvSpPr/>
      </dsp:nvSpPr>
      <dsp:spPr>
        <a:xfrm>
          <a:off x="4018" y="1468852"/>
          <a:ext cx="1245691" cy="158825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solidFill>
                <a:schemeClr val="tx1"/>
              </a:solidFill>
              <a:cs typeface="B Nazanin" pitchFamily="2" charset="-78"/>
            </a:rPr>
            <a:t>وارد کردن گاز آرگون یا هلیوم برای تنظیم فشار کوره (500تور)</a:t>
          </a:r>
          <a:endParaRPr lang="en-US" sz="1500" b="1" kern="1200" dirty="0">
            <a:solidFill>
              <a:schemeClr val="tx1"/>
            </a:solidFill>
            <a:cs typeface="B Nazanin" pitchFamily="2" charset="-78"/>
          </a:endParaRPr>
        </a:p>
      </dsp:txBody>
      <dsp:txXfrm>
        <a:off x="40503" y="1505337"/>
        <a:ext cx="1172721" cy="1515286"/>
      </dsp:txXfrm>
    </dsp:sp>
    <dsp:sp modelId="{2F5E2E83-FDF1-46A6-8EED-194D74E4A325}">
      <dsp:nvSpPr>
        <dsp:cNvPr id="0" name=""/>
        <dsp:cNvSpPr/>
      </dsp:nvSpPr>
      <dsp:spPr>
        <a:xfrm>
          <a:off x="1374278" y="2108515"/>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en-US" sz="1000" b="1" kern="1200">
            <a:solidFill>
              <a:schemeClr val="tx1"/>
            </a:solidFill>
            <a:cs typeface="B Nazanin" pitchFamily="2" charset="-78"/>
          </a:endParaRPr>
        </a:p>
      </dsp:txBody>
      <dsp:txXfrm>
        <a:off x="1374278" y="2170301"/>
        <a:ext cx="184860" cy="185359"/>
      </dsp:txXfrm>
    </dsp:sp>
    <dsp:sp modelId="{CADE4EA2-070E-457B-BF55-DF9AC74008E5}">
      <dsp:nvSpPr>
        <dsp:cNvPr id="0" name=""/>
        <dsp:cNvSpPr/>
      </dsp:nvSpPr>
      <dsp:spPr>
        <a:xfrm>
          <a:off x="1747986" y="1468852"/>
          <a:ext cx="1245691" cy="158825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solidFill>
                <a:schemeClr val="tx1"/>
              </a:solidFill>
              <a:cs typeface="B Nazanin" pitchFamily="2" charset="-78"/>
            </a:rPr>
            <a:t> تشکیل شدن ابر کربنی بسیار داغ  بر اثر تابش لیزر و سرد شدن سریع آن</a:t>
          </a:r>
          <a:endParaRPr lang="en-US" sz="1500" b="1" kern="1200" dirty="0">
            <a:solidFill>
              <a:schemeClr val="tx1"/>
            </a:solidFill>
            <a:cs typeface="B Nazanin" pitchFamily="2" charset="-78"/>
          </a:endParaRPr>
        </a:p>
      </dsp:txBody>
      <dsp:txXfrm>
        <a:off x="1784471" y="1505337"/>
        <a:ext cx="1172721" cy="1515286"/>
      </dsp:txXfrm>
    </dsp:sp>
    <dsp:sp modelId="{8A85B658-54FA-47BA-845A-8280B663A41F}">
      <dsp:nvSpPr>
        <dsp:cNvPr id="0" name=""/>
        <dsp:cNvSpPr/>
      </dsp:nvSpPr>
      <dsp:spPr>
        <a:xfrm>
          <a:off x="3118246" y="2108515"/>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en-US" sz="1000" b="1" kern="1200">
            <a:solidFill>
              <a:schemeClr val="tx1"/>
            </a:solidFill>
            <a:cs typeface="B Nazanin" pitchFamily="2" charset="-78"/>
          </a:endParaRPr>
        </a:p>
      </dsp:txBody>
      <dsp:txXfrm>
        <a:off x="3118246" y="2170301"/>
        <a:ext cx="184860" cy="185359"/>
      </dsp:txXfrm>
    </dsp:sp>
    <dsp:sp modelId="{BB393B48-3D8D-4227-B2E8-2B8458693AE2}">
      <dsp:nvSpPr>
        <dsp:cNvPr id="0" name=""/>
        <dsp:cNvSpPr/>
      </dsp:nvSpPr>
      <dsp:spPr>
        <a:xfrm>
          <a:off x="3491954" y="1468852"/>
          <a:ext cx="1245691" cy="158825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solidFill>
                <a:schemeClr val="tx1"/>
              </a:solidFill>
              <a:cs typeface="B Nazanin" pitchFamily="2" charset="-78"/>
            </a:rPr>
            <a:t>چسبیدن ذرات بخار و مولکول های کوچک کربن بهم و تولیدفلورین </a:t>
          </a:r>
          <a:endParaRPr lang="en-US" sz="1500" b="1" kern="1200" dirty="0">
            <a:solidFill>
              <a:schemeClr val="tx1"/>
            </a:solidFill>
            <a:cs typeface="B Nazanin" pitchFamily="2" charset="-78"/>
          </a:endParaRPr>
        </a:p>
      </dsp:txBody>
      <dsp:txXfrm>
        <a:off x="3528439" y="1505337"/>
        <a:ext cx="1172721" cy="1515286"/>
      </dsp:txXfrm>
    </dsp:sp>
    <dsp:sp modelId="{0E8A50DB-48B1-44F2-9CE4-1CACB2295A3B}">
      <dsp:nvSpPr>
        <dsp:cNvPr id="0" name=""/>
        <dsp:cNvSpPr/>
      </dsp:nvSpPr>
      <dsp:spPr>
        <a:xfrm>
          <a:off x="4862214" y="2108515"/>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en-US" sz="1000" b="1" kern="1200">
            <a:solidFill>
              <a:schemeClr val="tx1"/>
            </a:solidFill>
            <a:cs typeface="B Nazanin" pitchFamily="2" charset="-78"/>
          </a:endParaRPr>
        </a:p>
      </dsp:txBody>
      <dsp:txXfrm>
        <a:off x="4862214" y="2170301"/>
        <a:ext cx="184860" cy="185359"/>
      </dsp:txXfrm>
    </dsp:sp>
    <dsp:sp modelId="{AD505031-7795-4D99-9FE1-C6DFF018B1FD}">
      <dsp:nvSpPr>
        <dsp:cNvPr id="0" name=""/>
        <dsp:cNvSpPr/>
      </dsp:nvSpPr>
      <dsp:spPr>
        <a:xfrm>
          <a:off x="5235922" y="1468852"/>
          <a:ext cx="1245691" cy="158825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solidFill>
                <a:schemeClr val="tx1"/>
              </a:solidFill>
              <a:cs typeface="B Nazanin" pitchFamily="2" charset="-78"/>
            </a:rPr>
            <a:t>تراکم کاتالیست ها و چسبیدن به سر توده کربنی</a:t>
          </a:r>
          <a:endParaRPr lang="en-US" sz="1500" b="1" kern="1200" dirty="0">
            <a:solidFill>
              <a:schemeClr val="tx1"/>
            </a:solidFill>
            <a:cs typeface="B Nazanin" pitchFamily="2" charset="-78"/>
          </a:endParaRPr>
        </a:p>
      </dsp:txBody>
      <dsp:txXfrm>
        <a:off x="5272407" y="1505337"/>
        <a:ext cx="1172721" cy="1515286"/>
      </dsp:txXfrm>
    </dsp:sp>
    <dsp:sp modelId="{1AA567FC-B280-4D06-B9E0-E19D0A827F43}">
      <dsp:nvSpPr>
        <dsp:cNvPr id="0" name=""/>
        <dsp:cNvSpPr/>
      </dsp:nvSpPr>
      <dsp:spPr>
        <a:xfrm>
          <a:off x="6606182" y="2108515"/>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en-US" sz="1000" b="1" kern="1200">
            <a:solidFill>
              <a:schemeClr val="tx1"/>
            </a:solidFill>
            <a:cs typeface="B Nazanin" pitchFamily="2" charset="-78"/>
          </a:endParaRPr>
        </a:p>
      </dsp:txBody>
      <dsp:txXfrm>
        <a:off x="6606182" y="2170301"/>
        <a:ext cx="184860" cy="185359"/>
      </dsp:txXfrm>
    </dsp:sp>
    <dsp:sp modelId="{05A5C057-5796-4D17-BEFB-5D47A55003FA}">
      <dsp:nvSpPr>
        <dsp:cNvPr id="0" name=""/>
        <dsp:cNvSpPr/>
      </dsp:nvSpPr>
      <dsp:spPr>
        <a:xfrm>
          <a:off x="6979890" y="1468852"/>
          <a:ext cx="1245691" cy="158825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solidFill>
                <a:schemeClr val="tx1"/>
              </a:solidFill>
              <a:cs typeface="B Nazanin" pitchFamily="2" charset="-78"/>
            </a:rPr>
            <a:t>تولید نانولوله تک دیواره </a:t>
          </a:r>
          <a:endParaRPr lang="en-US" sz="1500" b="1" kern="1200" dirty="0">
            <a:solidFill>
              <a:schemeClr val="tx1"/>
            </a:solidFill>
            <a:cs typeface="B Nazanin" pitchFamily="2" charset="-78"/>
          </a:endParaRPr>
        </a:p>
      </dsp:txBody>
      <dsp:txXfrm>
        <a:off x="7016375" y="1505337"/>
        <a:ext cx="1172721" cy="1515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12BD-91BC-47AC-B525-BA9071DE20CD}">
      <dsp:nvSpPr>
        <dsp:cNvPr id="0" name=""/>
        <dsp:cNvSpPr/>
      </dsp:nvSpPr>
      <dsp:spPr>
        <a:xfrm rot="5400000">
          <a:off x="100558" y="972983"/>
          <a:ext cx="1519157"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E36681-97C2-484A-86E7-37C8F850A9C6}">
      <dsp:nvSpPr>
        <dsp:cNvPr id="0" name=""/>
        <dsp:cNvSpPr/>
      </dsp:nvSpPr>
      <dsp:spPr>
        <a:xfrm>
          <a:off x="448296" y="899"/>
          <a:ext cx="2037249" cy="1222349"/>
        </a:xfrm>
        <a:prstGeom prst="roundRect">
          <a:avLst>
            <a:gd name="adj" fmla="val 1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توزیع فلز کاتالیست در ماده زمینه</a:t>
          </a:r>
          <a:endParaRPr lang="en-US" sz="1800" b="1" kern="1200" dirty="0">
            <a:solidFill>
              <a:schemeClr val="tx1"/>
            </a:solidFill>
            <a:cs typeface="B Nazanin" pitchFamily="2" charset="-78"/>
          </a:endParaRPr>
        </a:p>
      </dsp:txBody>
      <dsp:txXfrm>
        <a:off x="484097" y="36700"/>
        <a:ext cx="1965647" cy="1150747"/>
      </dsp:txXfrm>
    </dsp:sp>
    <dsp:sp modelId="{743F9C62-37A2-4DDC-AE1B-EC5464FB3B6B}">
      <dsp:nvSpPr>
        <dsp:cNvPr id="0" name=""/>
        <dsp:cNvSpPr/>
      </dsp:nvSpPr>
      <dsp:spPr>
        <a:xfrm rot="5400000">
          <a:off x="100558" y="2500920"/>
          <a:ext cx="1519157"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9EF78C-FFE1-4D1C-B015-3C1D78667287}">
      <dsp:nvSpPr>
        <dsp:cNvPr id="0" name=""/>
        <dsp:cNvSpPr/>
      </dsp:nvSpPr>
      <dsp:spPr>
        <a:xfrm>
          <a:off x="448296" y="1528837"/>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قرار دادن کاتالیزور تهیه شده در کوره</a:t>
          </a:r>
          <a:endParaRPr lang="en-US" sz="1800" b="1" kern="1200" dirty="0">
            <a:solidFill>
              <a:schemeClr val="tx1"/>
            </a:solidFill>
            <a:cs typeface="B Nazanin" pitchFamily="2" charset="-78"/>
          </a:endParaRPr>
        </a:p>
      </dsp:txBody>
      <dsp:txXfrm>
        <a:off x="484097" y="1564638"/>
        <a:ext cx="1965647" cy="1150747"/>
      </dsp:txXfrm>
    </dsp:sp>
    <dsp:sp modelId="{33B673B0-27CE-4D3D-AF5C-8B289650C4C2}">
      <dsp:nvSpPr>
        <dsp:cNvPr id="0" name=""/>
        <dsp:cNvSpPr/>
      </dsp:nvSpPr>
      <dsp:spPr>
        <a:xfrm>
          <a:off x="864527" y="3264889"/>
          <a:ext cx="2700761"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DF292F-C362-4B8A-8CF4-FAD3110A3917}">
      <dsp:nvSpPr>
        <dsp:cNvPr id="0" name=""/>
        <dsp:cNvSpPr/>
      </dsp:nvSpPr>
      <dsp:spPr>
        <a:xfrm>
          <a:off x="448296" y="3056774"/>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بالا بردن دمای کوره با عبور دادن گازبی اثر</a:t>
          </a:r>
          <a:endParaRPr lang="en-US" sz="1800" b="1" kern="1200" dirty="0">
            <a:solidFill>
              <a:schemeClr val="tx1"/>
            </a:solidFill>
            <a:cs typeface="B Nazanin" pitchFamily="2" charset="-78"/>
          </a:endParaRPr>
        </a:p>
      </dsp:txBody>
      <dsp:txXfrm>
        <a:off x="484097" y="3092575"/>
        <a:ext cx="1965647" cy="1150747"/>
      </dsp:txXfrm>
    </dsp:sp>
    <dsp:sp modelId="{2B37EEB6-B994-443B-B007-6E683814374F}">
      <dsp:nvSpPr>
        <dsp:cNvPr id="0" name=""/>
        <dsp:cNvSpPr/>
      </dsp:nvSpPr>
      <dsp:spPr>
        <a:xfrm rot="16200000">
          <a:off x="2810100" y="2500920"/>
          <a:ext cx="1519157"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159883-FE85-4946-A913-7FF865756B28}">
      <dsp:nvSpPr>
        <dsp:cNvPr id="0" name=""/>
        <dsp:cNvSpPr/>
      </dsp:nvSpPr>
      <dsp:spPr>
        <a:xfrm>
          <a:off x="3157839" y="3056774"/>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جریان گاز هیدروژن  با جریان مشخص و زمان دلخواه در راکتور</a:t>
          </a:r>
          <a:endParaRPr lang="en-US" sz="1800" b="1" kern="1200" dirty="0">
            <a:solidFill>
              <a:schemeClr val="tx1"/>
            </a:solidFill>
            <a:cs typeface="B Nazanin" pitchFamily="2" charset="-78"/>
          </a:endParaRPr>
        </a:p>
      </dsp:txBody>
      <dsp:txXfrm>
        <a:off x="3193640" y="3092575"/>
        <a:ext cx="1965647" cy="1150747"/>
      </dsp:txXfrm>
    </dsp:sp>
    <dsp:sp modelId="{FCE88F12-0C13-4763-9991-D71AE56639F0}">
      <dsp:nvSpPr>
        <dsp:cNvPr id="0" name=""/>
        <dsp:cNvSpPr/>
      </dsp:nvSpPr>
      <dsp:spPr>
        <a:xfrm rot="16200000">
          <a:off x="2810100" y="972983"/>
          <a:ext cx="1519157"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1E6B-F932-401D-A8A7-4964AE5E4934}">
      <dsp:nvSpPr>
        <dsp:cNvPr id="0" name=""/>
        <dsp:cNvSpPr/>
      </dsp:nvSpPr>
      <dsp:spPr>
        <a:xfrm>
          <a:off x="3157839" y="1528837"/>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سنتز نانو لوله بر روی  کاتالیست</a:t>
          </a:r>
          <a:endParaRPr lang="en-US" sz="1800" b="1" kern="1200" dirty="0">
            <a:solidFill>
              <a:schemeClr val="tx1"/>
            </a:solidFill>
            <a:cs typeface="B Nazanin" pitchFamily="2" charset="-78"/>
          </a:endParaRPr>
        </a:p>
      </dsp:txBody>
      <dsp:txXfrm>
        <a:off x="3193640" y="1564638"/>
        <a:ext cx="1965647" cy="1150747"/>
      </dsp:txXfrm>
    </dsp:sp>
    <dsp:sp modelId="{765E146B-9A3A-4DD2-AEEE-CDA7292A12E8}">
      <dsp:nvSpPr>
        <dsp:cNvPr id="0" name=""/>
        <dsp:cNvSpPr/>
      </dsp:nvSpPr>
      <dsp:spPr>
        <a:xfrm>
          <a:off x="3574069" y="209014"/>
          <a:ext cx="2700761"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8474B5-06F4-4DCD-83E5-74EF30BA8CBE}">
      <dsp:nvSpPr>
        <dsp:cNvPr id="0" name=""/>
        <dsp:cNvSpPr/>
      </dsp:nvSpPr>
      <dsp:spPr>
        <a:xfrm>
          <a:off x="3157839" y="899"/>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قطع جریان گاز  </a:t>
          </a:r>
          <a:endParaRPr lang="fa-IR" sz="1800" b="1" kern="1200" dirty="0" smtClean="0">
            <a:solidFill>
              <a:schemeClr val="tx1"/>
            </a:solidFill>
            <a:cs typeface="B Nazanin" pitchFamily="2" charset="-78"/>
          </a:endParaRPr>
        </a:p>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هیدرو </a:t>
          </a:r>
          <a:r>
            <a:rPr lang="fa-IR" sz="1800" b="1" kern="1200" dirty="0" smtClean="0">
              <a:solidFill>
                <a:schemeClr val="tx1"/>
              </a:solidFill>
              <a:cs typeface="B Nazanin" pitchFamily="2" charset="-78"/>
            </a:rPr>
            <a:t>کربن</a:t>
          </a:r>
          <a:endParaRPr lang="en-US" sz="1800" b="1" kern="1200" dirty="0">
            <a:solidFill>
              <a:schemeClr val="tx1"/>
            </a:solidFill>
            <a:cs typeface="B Nazanin" pitchFamily="2" charset="-78"/>
          </a:endParaRPr>
        </a:p>
      </dsp:txBody>
      <dsp:txXfrm>
        <a:off x="3193640" y="36700"/>
        <a:ext cx="1965647" cy="1150747"/>
      </dsp:txXfrm>
    </dsp:sp>
    <dsp:sp modelId="{F6760BB9-07CF-405A-BD40-ABEA69FCB149}">
      <dsp:nvSpPr>
        <dsp:cNvPr id="0" name=""/>
        <dsp:cNvSpPr/>
      </dsp:nvSpPr>
      <dsp:spPr>
        <a:xfrm rot="5400000">
          <a:off x="5519642" y="972983"/>
          <a:ext cx="1519157" cy="1833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BF0036-2703-4D1C-BA2C-202C8AB55070}">
      <dsp:nvSpPr>
        <dsp:cNvPr id="0" name=""/>
        <dsp:cNvSpPr/>
      </dsp:nvSpPr>
      <dsp:spPr>
        <a:xfrm>
          <a:off x="5867381" y="899"/>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سرد کردن کوره با وصل مجدد گاز بی اثر </a:t>
          </a:r>
          <a:endParaRPr lang="en-US" sz="1800" b="1" kern="1200" dirty="0">
            <a:solidFill>
              <a:schemeClr val="tx1"/>
            </a:solidFill>
            <a:cs typeface="B Nazanin" pitchFamily="2" charset="-78"/>
          </a:endParaRPr>
        </a:p>
      </dsp:txBody>
      <dsp:txXfrm>
        <a:off x="5903182" y="36700"/>
        <a:ext cx="1965647" cy="1150747"/>
      </dsp:txXfrm>
    </dsp:sp>
    <dsp:sp modelId="{93462496-EFBD-418C-BE7C-84A9EB6183C5}">
      <dsp:nvSpPr>
        <dsp:cNvPr id="0" name=""/>
        <dsp:cNvSpPr/>
      </dsp:nvSpPr>
      <dsp:spPr>
        <a:xfrm>
          <a:off x="5867381" y="1528837"/>
          <a:ext cx="2037249" cy="122234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تولید نانو لوله تک دیواره و چند دیواره</a:t>
          </a:r>
          <a:endParaRPr lang="en-US" sz="1800" b="1" kern="1200" dirty="0">
            <a:solidFill>
              <a:schemeClr val="tx1"/>
            </a:solidFill>
            <a:cs typeface="B Nazanin" pitchFamily="2" charset="-78"/>
          </a:endParaRPr>
        </a:p>
      </dsp:txBody>
      <dsp:txXfrm>
        <a:off x="5903182" y="1564638"/>
        <a:ext cx="1965647" cy="11507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7B5D-8E91-4EBA-A4FD-58F3690DB518}">
      <dsp:nvSpPr>
        <dsp:cNvPr id="0" name=""/>
        <dsp:cNvSpPr/>
      </dsp:nvSpPr>
      <dsp:spPr>
        <a:xfrm>
          <a:off x="2732271" y="853406"/>
          <a:ext cx="597257" cy="91440"/>
        </a:xfrm>
        <a:custGeom>
          <a:avLst/>
          <a:gdLst/>
          <a:ahLst/>
          <a:cxnLst/>
          <a:rect l="0" t="0" r="0" b="0"/>
          <a:pathLst>
            <a:path>
              <a:moveTo>
                <a:pt x="0" y="45720"/>
              </a:moveTo>
              <a:lnTo>
                <a:pt x="597257" y="45720"/>
              </a:lnTo>
            </a:path>
          </a:pathLst>
        </a:custGeom>
        <a:noFill/>
        <a:ln w="55000" cap="flat" cmpd="thickThin" algn="ctr">
          <a:solidFill>
            <a:schemeClr val="accent3"/>
          </a:solidFill>
          <a:prstDash val="solid"/>
          <a:tailEnd type="arrow"/>
        </a:ln>
        <a:effectLst>
          <a:outerShdw blurRad="50800" dist="38100" dir="5400000" rotWithShape="0">
            <a:srgbClr val="000000">
              <a:alpha val="35000"/>
            </a:srgbClr>
          </a:outerShdw>
        </a:effectLst>
      </dsp:spPr>
      <dsp:style>
        <a:lnRef idx="2">
          <a:schemeClr val="accent3"/>
        </a:lnRef>
        <a:fillRef idx="0">
          <a:schemeClr val="accent3"/>
        </a:fillRef>
        <a:effectRef idx="1">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5203" y="895984"/>
        <a:ext cx="31392" cy="6284"/>
      </dsp:txXfrm>
    </dsp:sp>
    <dsp:sp modelId="{8E8CC06B-C4E5-4830-8906-CA2A387F8015}">
      <dsp:nvSpPr>
        <dsp:cNvPr id="0" name=""/>
        <dsp:cNvSpPr/>
      </dsp:nvSpPr>
      <dsp:spPr>
        <a:xfrm>
          <a:off x="4255" y="80181"/>
          <a:ext cx="2729815" cy="16378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هدف قرار دادن ماده‌ی مورد نظر توسط لیزر</a:t>
          </a:r>
          <a:endParaRPr lang="en-US" sz="2000" b="1" kern="1200" dirty="0">
            <a:solidFill>
              <a:schemeClr val="tx1"/>
            </a:solidFill>
            <a:cs typeface="B Nazanin" pitchFamily="2" charset="-78"/>
          </a:endParaRPr>
        </a:p>
      </dsp:txBody>
      <dsp:txXfrm>
        <a:off x="4255" y="80181"/>
        <a:ext cx="2729815" cy="1637889"/>
      </dsp:txXfrm>
    </dsp:sp>
    <dsp:sp modelId="{1D99EA6C-6690-4B8B-8D16-420270E8BEED}">
      <dsp:nvSpPr>
        <dsp:cNvPr id="0" name=""/>
        <dsp:cNvSpPr/>
      </dsp:nvSpPr>
      <dsp:spPr>
        <a:xfrm>
          <a:off x="1369163" y="1716271"/>
          <a:ext cx="3357673" cy="597257"/>
        </a:xfrm>
        <a:custGeom>
          <a:avLst/>
          <a:gdLst/>
          <a:ahLst/>
          <a:cxnLst/>
          <a:rect l="0" t="0" r="0" b="0"/>
          <a:pathLst>
            <a:path>
              <a:moveTo>
                <a:pt x="3357673" y="0"/>
              </a:moveTo>
              <a:lnTo>
                <a:pt x="3357673" y="315728"/>
              </a:lnTo>
              <a:lnTo>
                <a:pt x="0" y="315728"/>
              </a:lnTo>
              <a:lnTo>
                <a:pt x="0" y="597257"/>
              </a:lnTo>
            </a:path>
          </a:pathLst>
        </a:custGeom>
        <a:noFill/>
        <a:ln w="55000" cap="flat" cmpd="thickThin" algn="ctr">
          <a:solidFill>
            <a:schemeClr val="accent3"/>
          </a:solidFill>
          <a:prstDash val="solid"/>
          <a:tailEnd type="arrow"/>
        </a:ln>
        <a:effectLst>
          <a:outerShdw blurRad="50800" dist="38100" dir="5400000" rotWithShape="0">
            <a:srgbClr val="000000">
              <a:alpha val="35000"/>
            </a:srgbClr>
          </a:outerShdw>
        </a:effectLst>
      </dsp:spPr>
      <dsp:style>
        <a:lnRef idx="2">
          <a:schemeClr val="accent3"/>
        </a:lnRef>
        <a:fillRef idx="0">
          <a:schemeClr val="accent3"/>
        </a:fillRef>
        <a:effectRef idx="1">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62603" y="2011757"/>
        <a:ext cx="170793" cy="6284"/>
      </dsp:txXfrm>
    </dsp:sp>
    <dsp:sp modelId="{A684B756-A064-4035-9DD9-75D12A622199}">
      <dsp:nvSpPr>
        <dsp:cNvPr id="0" name=""/>
        <dsp:cNvSpPr/>
      </dsp:nvSpPr>
      <dsp:spPr>
        <a:xfrm>
          <a:off x="3361928" y="80181"/>
          <a:ext cx="2729815" cy="16378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وارد </a:t>
          </a:r>
          <a:r>
            <a:rPr lang="fa-IR" sz="2000" b="1" kern="1200" dirty="0" smtClean="0">
              <a:solidFill>
                <a:schemeClr val="tx1"/>
              </a:solidFill>
              <a:cs typeface="B Nazanin" pitchFamily="2" charset="-78"/>
            </a:rPr>
            <a:t>کردن یک سیم خنک‌کننده به داخل محفظه وخنک شدن گاز و تشکیل قطرات بور </a:t>
          </a:r>
          <a:endParaRPr lang="en-US" sz="2000" b="1" kern="1200" dirty="0">
            <a:solidFill>
              <a:schemeClr val="tx1"/>
            </a:solidFill>
            <a:cs typeface="B Nazanin" pitchFamily="2" charset="-78"/>
          </a:endParaRPr>
        </a:p>
      </dsp:txBody>
      <dsp:txXfrm>
        <a:off x="3361928" y="80181"/>
        <a:ext cx="2729815" cy="1637889"/>
      </dsp:txXfrm>
    </dsp:sp>
    <dsp:sp modelId="{5774E43E-6B02-4B2B-B42D-E1E45B14937B}">
      <dsp:nvSpPr>
        <dsp:cNvPr id="0" name=""/>
        <dsp:cNvSpPr/>
      </dsp:nvSpPr>
      <dsp:spPr>
        <a:xfrm>
          <a:off x="2732271" y="3119153"/>
          <a:ext cx="597257" cy="91440"/>
        </a:xfrm>
        <a:custGeom>
          <a:avLst/>
          <a:gdLst/>
          <a:ahLst/>
          <a:cxnLst/>
          <a:rect l="0" t="0" r="0" b="0"/>
          <a:pathLst>
            <a:path>
              <a:moveTo>
                <a:pt x="0" y="45720"/>
              </a:moveTo>
              <a:lnTo>
                <a:pt x="597257" y="45720"/>
              </a:lnTo>
            </a:path>
          </a:pathLst>
        </a:custGeom>
        <a:noFill/>
        <a:ln w="55000" cap="flat" cmpd="thickThin" algn="ctr">
          <a:solidFill>
            <a:schemeClr val="accent3"/>
          </a:solidFill>
          <a:prstDash val="solid"/>
          <a:tailEnd type="arrow"/>
        </a:ln>
        <a:effectLst>
          <a:outerShdw blurRad="50800" dist="38100" dir="5400000" rotWithShape="0">
            <a:srgbClr val="000000">
              <a:alpha val="35000"/>
            </a:srgbClr>
          </a:outerShdw>
        </a:effectLst>
      </dsp:spPr>
      <dsp:style>
        <a:lnRef idx="2">
          <a:schemeClr val="accent3"/>
        </a:lnRef>
        <a:fillRef idx="0">
          <a:schemeClr val="accent3"/>
        </a:fillRef>
        <a:effectRef idx="1">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5203" y="3161731"/>
        <a:ext cx="31392" cy="6284"/>
      </dsp:txXfrm>
    </dsp:sp>
    <dsp:sp modelId="{D2F07DBC-7E82-441D-9931-F6E8F84B87C4}">
      <dsp:nvSpPr>
        <dsp:cNvPr id="0" name=""/>
        <dsp:cNvSpPr/>
      </dsp:nvSpPr>
      <dsp:spPr>
        <a:xfrm>
          <a:off x="4255" y="2345928"/>
          <a:ext cx="2729815" cy="16378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ترکیب قطرات با گاز نیتروژن </a:t>
          </a:r>
          <a:endParaRPr lang="en-US" sz="2000" b="1" kern="1200" dirty="0">
            <a:solidFill>
              <a:schemeClr val="tx1"/>
            </a:solidFill>
            <a:cs typeface="B Nazanin" pitchFamily="2" charset="-78"/>
          </a:endParaRPr>
        </a:p>
      </dsp:txBody>
      <dsp:txXfrm>
        <a:off x="4255" y="2345928"/>
        <a:ext cx="2729815" cy="1637889"/>
      </dsp:txXfrm>
    </dsp:sp>
    <dsp:sp modelId="{C76D75CE-0482-4FD2-A5C8-5DDF2418C7CF}">
      <dsp:nvSpPr>
        <dsp:cNvPr id="0" name=""/>
        <dsp:cNvSpPr/>
      </dsp:nvSpPr>
      <dsp:spPr>
        <a:xfrm>
          <a:off x="3361928" y="2345928"/>
          <a:ext cx="2729815" cy="16378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تشکیل نانولوله‌های نیترید بور پس از خودآرایی</a:t>
          </a:r>
          <a:endParaRPr lang="en-US" sz="2000" b="1" kern="1200" dirty="0">
            <a:solidFill>
              <a:schemeClr val="tx1"/>
            </a:solidFill>
            <a:cs typeface="B Nazanin" pitchFamily="2" charset="-78"/>
          </a:endParaRPr>
        </a:p>
      </dsp:txBody>
      <dsp:txXfrm>
        <a:off x="3361928" y="2345928"/>
        <a:ext cx="2729815" cy="16378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8A2BB-F79B-477D-A4B3-7ACD8D12638D}" type="datetimeFigureOut">
              <a:rPr lang="en-US" smtClean="0"/>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C6DDD-5945-41EC-ABAC-10778A2EBBF9}" type="slidenum">
              <a:rPr lang="en-US" smtClean="0"/>
              <a:t>‹#›</a:t>
            </a:fld>
            <a:endParaRPr lang="en-US"/>
          </a:p>
        </p:txBody>
      </p:sp>
    </p:spTree>
    <p:extLst>
      <p:ext uri="{BB962C8B-B14F-4D97-AF65-F5344CB8AC3E}">
        <p14:creationId xmlns:p14="http://schemas.microsoft.com/office/powerpoint/2010/main" val="70882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C6DDD-5945-41EC-ABAC-10778A2EBBF9}" type="slidenum">
              <a:rPr lang="en-US" smtClean="0"/>
              <a:t>8</a:t>
            </a:fld>
            <a:endParaRPr lang="en-US"/>
          </a:p>
        </p:txBody>
      </p:sp>
    </p:spTree>
    <p:extLst>
      <p:ext uri="{BB962C8B-B14F-4D97-AF65-F5344CB8AC3E}">
        <p14:creationId xmlns:p14="http://schemas.microsoft.com/office/powerpoint/2010/main" val="124126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C6DDD-5945-41EC-ABAC-10778A2EBBF9}" type="slidenum">
              <a:rPr lang="en-US" smtClean="0"/>
              <a:t>37</a:t>
            </a:fld>
            <a:endParaRPr lang="en-US"/>
          </a:p>
        </p:txBody>
      </p:sp>
    </p:spTree>
    <p:extLst>
      <p:ext uri="{BB962C8B-B14F-4D97-AF65-F5344CB8AC3E}">
        <p14:creationId xmlns:p14="http://schemas.microsoft.com/office/powerpoint/2010/main" val="36416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383682-9087-402F-8D2E-6D510A85F477}" type="datetimeFigureOut">
              <a:rPr lang="en-US" smtClean="0"/>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D71528-2FEC-449C-8984-DFA9CF8E3AE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71528-2FEC-449C-8984-DFA9CF8E3AE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71528-2FEC-449C-8984-DFA9CF8E3AE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71528-2FEC-449C-8984-DFA9CF8E3AE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D71528-2FEC-449C-8984-DFA9CF8E3AE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71528-2FEC-449C-8984-DFA9CF8E3AE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D71528-2FEC-449C-8984-DFA9CF8E3A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D71528-2FEC-449C-8984-DFA9CF8E3AE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383682-9087-402F-8D2E-6D510A85F477}" type="datetimeFigureOut">
              <a:rPr lang="en-US" smtClean="0"/>
              <a:t>3/9/2013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D71528-2FEC-449C-8984-DFA9CF8E3AE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5383682-9087-402F-8D2E-6D510A85F477}" type="datetimeFigureOut">
              <a:rPr lang="en-US" smtClean="0"/>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D71528-2FEC-449C-8984-DFA9CF8E3A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383682-9087-402F-8D2E-6D510A85F477}" type="datetimeFigureOut">
              <a:rPr lang="en-US" smtClean="0"/>
              <a:t>3/9/2013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D71528-2FEC-449C-8984-DFA9CF8E3AE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383682-9087-402F-8D2E-6D510A85F477}" type="datetimeFigureOut">
              <a:rPr lang="en-US" smtClean="0"/>
              <a:t>3/9/2013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D71528-2FEC-449C-8984-DFA9CF8E3A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pple\Desktop\b-s\001 (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76875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88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624078" indent="-514350" algn="r" rtl="1">
                  <a:lnSpc>
                    <a:spcPct val="200000"/>
                  </a:lnSpc>
                  <a:buFont typeface="+mj-lt"/>
                  <a:buAutoNum type="arabicPeriod"/>
                </a:pPr>
                <a:r>
                  <a:rPr lang="fa-IR" dirty="0" smtClean="0">
                    <a:cs typeface="B Nazanin" pitchFamily="2" charset="-78"/>
                  </a:rPr>
                  <a:t>نانو لوله مولیبدن دی سیلیساید </a:t>
                </a:r>
                <a:r>
                  <a:rPr lang="en-US" dirty="0" smtClean="0">
                    <a:cs typeface="B Nazanin" pitchFamily="2" charset="-78"/>
                  </a:rPr>
                  <a:t>(</a:t>
                </a:r>
                <a14:m>
                  <m:oMath xmlns:m="http://schemas.openxmlformats.org/officeDocument/2006/math">
                    <m:sSub>
                      <m:sSubPr>
                        <m:ctrlPr>
                          <a:rPr lang="en-US" i="1" smtClean="0">
                            <a:latin typeface="Cambria Math"/>
                            <a:cs typeface="B Nazanin" pitchFamily="2" charset="-78"/>
                          </a:rPr>
                        </m:ctrlPr>
                      </m:sSubPr>
                      <m:e>
                        <m:r>
                          <a:rPr lang="en-US" b="0" i="1" smtClean="0">
                            <a:latin typeface="Cambria Math"/>
                            <a:cs typeface="B Nazanin" pitchFamily="2" charset="-78"/>
                          </a:rPr>
                          <m:t>𝑀𝑜𝑆𝑖</m:t>
                        </m:r>
                      </m:e>
                      <m:sub>
                        <m:r>
                          <a:rPr lang="en-US" b="0" i="1" smtClean="0">
                            <a:latin typeface="Cambria Math"/>
                            <a:cs typeface="B Nazanin" pitchFamily="2" charset="-78"/>
                          </a:rPr>
                          <m:t>2</m:t>
                        </m:r>
                      </m:sub>
                    </m:sSub>
                  </m:oMath>
                </a14:m>
                <a:r>
                  <a:rPr lang="en-US" dirty="0" smtClean="0">
                    <a:cs typeface="B Nazanin" pitchFamily="2" charset="-78"/>
                  </a:rPr>
                  <a:t>)</a:t>
                </a:r>
                <a:r>
                  <a:rPr lang="fa-IR" dirty="0" smtClean="0">
                    <a:cs typeface="B Nazanin" pitchFamily="2" charset="-78"/>
                  </a:rPr>
                  <a:t> </a:t>
                </a:r>
              </a:p>
              <a:p>
                <a:pPr marL="624078" indent="-514350" algn="r" rtl="1">
                  <a:lnSpc>
                    <a:spcPct val="200000"/>
                  </a:lnSpc>
                  <a:buFont typeface="+mj-lt"/>
                  <a:buAutoNum type="arabicPeriod"/>
                </a:pPr>
                <a:r>
                  <a:rPr lang="fa-IR" dirty="0" smtClean="0">
                    <a:cs typeface="B Nazanin" pitchFamily="2" charset="-78"/>
                  </a:rPr>
                  <a:t>نانو لوله دی اکسید روی </a:t>
                </a:r>
                <a:r>
                  <a:rPr lang="en-US" dirty="0" smtClean="0">
                    <a:cs typeface="B Nazanin" pitchFamily="2" charset="-78"/>
                  </a:rPr>
                  <a:t>(</a:t>
                </a:r>
                <a:r>
                  <a:rPr lang="en-US" dirty="0" err="1" smtClean="0">
                    <a:cs typeface="B Nazanin" pitchFamily="2" charset="-78"/>
                  </a:rPr>
                  <a:t>ZnO</a:t>
                </a:r>
                <a:r>
                  <a:rPr lang="en-US" dirty="0" smtClean="0">
                    <a:cs typeface="B Nazanin" pitchFamily="2" charset="-78"/>
                  </a:rPr>
                  <a:t>)</a:t>
                </a:r>
                <a:endParaRPr lang="fa-IR" dirty="0" smtClean="0">
                  <a:cs typeface="B Nazanin" pitchFamily="2" charset="-78"/>
                </a:endParaRPr>
              </a:p>
              <a:p>
                <a:pPr marL="624078" indent="-514350" algn="r" rtl="1">
                  <a:lnSpc>
                    <a:spcPct val="200000"/>
                  </a:lnSpc>
                  <a:buFont typeface="+mj-lt"/>
                  <a:buAutoNum type="arabicPeriod"/>
                </a:pPr>
                <a:r>
                  <a:rPr lang="fa-IR" dirty="0" smtClean="0">
                    <a:cs typeface="B Nazanin" pitchFamily="2" charset="-78"/>
                  </a:rPr>
                  <a:t>نانو لوله تیتانیوم دی اکسید </a:t>
                </a:r>
                <a:r>
                  <a:rPr lang="en-US" dirty="0">
                    <a:cs typeface="B Nazanin" pitchFamily="2" charset="-78"/>
                  </a:rPr>
                  <a:t> </a:t>
                </a:r>
                <a:r>
                  <a:rPr lang="en-US" dirty="0" smtClean="0">
                    <a:cs typeface="B Nazanin" pitchFamily="2" charset="-78"/>
                  </a:rPr>
                  <a:t>       ( </a:t>
                </a:r>
                <a14:m>
                  <m:oMath xmlns:m="http://schemas.openxmlformats.org/officeDocument/2006/math">
                    <m:sSub>
                      <m:sSubPr>
                        <m:ctrlPr>
                          <a:rPr lang="en-US" i="1" smtClean="0">
                            <a:latin typeface="Cambria Math"/>
                            <a:cs typeface="B Nazanin" pitchFamily="2" charset="-78"/>
                          </a:rPr>
                        </m:ctrlPr>
                      </m:sSubPr>
                      <m:e>
                        <m:r>
                          <a:rPr lang="en-US" b="0" i="1" smtClean="0">
                            <a:latin typeface="Cambria Math"/>
                            <a:cs typeface="B Nazanin" pitchFamily="2" charset="-78"/>
                          </a:rPr>
                          <m:t>𝑇𝑖𝑂</m:t>
                        </m:r>
                      </m:e>
                      <m:sub>
                        <m:r>
                          <a:rPr lang="en-US" b="0" i="1" smtClean="0">
                            <a:latin typeface="Cambria Math"/>
                            <a:cs typeface="B Nazanin" pitchFamily="2" charset="-78"/>
                          </a:rPr>
                          <m:t>2</m:t>
                        </m:r>
                      </m:sub>
                    </m:sSub>
                  </m:oMath>
                </a14:m>
                <a:r>
                  <a:rPr lang="en-US" dirty="0" smtClean="0">
                    <a:cs typeface="B Nazanin" pitchFamily="2" charset="-78"/>
                  </a:rPr>
                  <a:t>)</a:t>
                </a:r>
                <a:endParaRPr lang="fa-IR" dirty="0">
                  <a:cs typeface="B Nazanin" pitchFamily="2" charset="-78"/>
                </a:endParaRPr>
              </a:p>
              <a:p>
                <a:pPr marL="624078" indent="-514350" algn="r" rtl="1">
                  <a:lnSpc>
                    <a:spcPct val="200000"/>
                  </a:lnSpc>
                  <a:buFont typeface="+mj-lt"/>
                  <a:buAutoNum type="arabicPeriod"/>
                </a:pPr>
                <a:r>
                  <a:rPr lang="fa-IR" dirty="0" smtClean="0">
                    <a:cs typeface="B Nazanin" pitchFamily="2" charset="-78"/>
                  </a:rPr>
                  <a:t>نانو لوله کربن</a:t>
                </a:r>
              </a:p>
              <a:p>
                <a:pPr marL="624078" indent="-514350" algn="r" rtl="1">
                  <a:lnSpc>
                    <a:spcPct val="200000"/>
                  </a:lnSpc>
                  <a:buFont typeface="+mj-lt"/>
                  <a:buAutoNum type="arabicPeriod"/>
                </a:pPr>
                <a:r>
                  <a:rPr lang="fa-IR" dirty="0" smtClean="0">
                    <a:cs typeface="B Nazanin" pitchFamily="2" charset="-78"/>
                  </a:rPr>
                  <a:t>نانو لوله نیترید بور</a:t>
                </a:r>
                <a:r>
                  <a:rPr lang="en-US" dirty="0" smtClean="0">
                    <a:cs typeface="B Nazanin" pitchFamily="2" charset="-78"/>
                  </a:rPr>
                  <a:t>(BN)</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pPr algn="r" rtl="1"/>
            <a:r>
              <a:rPr lang="fa-IR" dirty="0" smtClean="0">
                <a:cs typeface="B Nazanin" pitchFamily="2" charset="-78"/>
              </a:rPr>
              <a:t>انواع نانو لوله ها در صنایع نفت ،گاز ، شیمیایی:</a:t>
            </a:r>
            <a:endParaRPr lang="en-US" dirty="0">
              <a:cs typeface="B Nazanin" pitchFamily="2" charset="-78"/>
            </a:endParaRPr>
          </a:p>
        </p:txBody>
      </p:sp>
    </p:spTree>
    <p:extLst>
      <p:ext uri="{BB962C8B-B14F-4D97-AF65-F5344CB8AC3E}">
        <p14:creationId xmlns:p14="http://schemas.microsoft.com/office/powerpoint/2010/main" val="2664269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خواص مکانیکی : دارای پیوندهای محکم  </a:t>
            </a:r>
            <a:r>
              <a:rPr lang="fa-IR" dirty="0"/>
              <a:t>در بین </a:t>
            </a:r>
            <a:r>
              <a:rPr lang="fa-IR" dirty="0" smtClean="0"/>
              <a:t>اتم‌ها      در </a:t>
            </a:r>
            <a:r>
              <a:rPr lang="fa-IR" dirty="0"/>
              <a:t>برابر نیروهای کششی </a:t>
            </a:r>
            <a:r>
              <a:rPr lang="fa-IR" dirty="0" smtClean="0"/>
              <a:t>دارای مقاومت </a:t>
            </a:r>
            <a:r>
              <a:rPr lang="fa-IR" dirty="0"/>
              <a:t>واستحکام </a:t>
            </a:r>
            <a:r>
              <a:rPr lang="fa-IR" dirty="0" smtClean="0"/>
              <a:t>زیاد</a:t>
            </a:r>
          </a:p>
          <a:p>
            <a:pPr algn="r" rtl="1"/>
            <a:r>
              <a:rPr lang="fa-IR" dirty="0" smtClean="0"/>
              <a:t>خواص فیزیکی: </a:t>
            </a:r>
            <a:r>
              <a:rPr lang="fa-IR" dirty="0"/>
              <a:t>مهم‌ترین خاصیت فیزیکی نانولوله‌ها،«هدایت الکتریکی» </a:t>
            </a:r>
            <a:r>
              <a:rPr lang="fa-IR" dirty="0" smtClean="0"/>
              <a:t>آنهاست</a:t>
            </a:r>
          </a:p>
          <a:p>
            <a:pPr algn="r" rtl="1"/>
            <a:endParaRPr lang="en-US" dirty="0"/>
          </a:p>
        </p:txBody>
      </p:sp>
      <p:sp>
        <p:nvSpPr>
          <p:cNvPr id="3" name="Title 2"/>
          <p:cNvSpPr>
            <a:spLocks noGrp="1"/>
          </p:cNvSpPr>
          <p:nvPr>
            <p:ph type="title"/>
          </p:nvPr>
        </p:nvSpPr>
        <p:spPr/>
        <p:txBody>
          <a:bodyPr/>
          <a:lstStyle/>
          <a:p>
            <a:pPr algn="r" rtl="1"/>
            <a:r>
              <a:rPr lang="fa-IR" dirty="0" smtClean="0"/>
              <a:t>ویژگی های مشترک در بین تمام نانو لوله ها:</a:t>
            </a:r>
            <a:endParaRPr lang="en-US" dirty="0"/>
          </a:p>
        </p:txBody>
      </p:sp>
      <p:sp>
        <p:nvSpPr>
          <p:cNvPr id="4" name="Left Arrow 3"/>
          <p:cNvSpPr/>
          <p:nvPr/>
        </p:nvSpPr>
        <p:spPr>
          <a:xfrm>
            <a:off x="1619672" y="1556792"/>
            <a:ext cx="48920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734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200000"/>
              </a:lnSpc>
            </a:pPr>
            <a:r>
              <a:rPr lang="fa-IR" b="1" dirty="0" smtClean="0">
                <a:cs typeface="B Nazanin" pitchFamily="2" charset="-78"/>
              </a:rPr>
              <a:t>ویژگی ها:</a:t>
            </a:r>
          </a:p>
          <a:p>
            <a:pPr marL="624078" indent="-514350" algn="r" rtl="1">
              <a:lnSpc>
                <a:spcPct val="200000"/>
              </a:lnSpc>
              <a:buFont typeface="+mj-lt"/>
              <a:buAutoNum type="arabicPeriod"/>
            </a:pPr>
            <a:r>
              <a:rPr lang="ar-SA" dirty="0" smtClean="0">
                <a:cs typeface="B Nazanin" pitchFamily="2" charset="-78"/>
              </a:rPr>
              <a:t> </a:t>
            </a:r>
            <a:r>
              <a:rPr lang="ar-SA" dirty="0">
                <a:cs typeface="B Nazanin" pitchFamily="2" charset="-78"/>
              </a:rPr>
              <a:t>نقطه ذوبی در حدود </a:t>
            </a:r>
            <a:r>
              <a:rPr lang="ar-SA" dirty="0" smtClean="0">
                <a:cs typeface="B Nazanin" pitchFamily="2" charset="-78"/>
              </a:rPr>
              <a:t>2030</a:t>
            </a:r>
            <a:r>
              <a:rPr lang="en-US" baseline="30000" dirty="0" err="1" smtClean="0">
                <a:cs typeface="B Nazanin" pitchFamily="2" charset="-78"/>
              </a:rPr>
              <a:t>o</a:t>
            </a:r>
            <a:r>
              <a:rPr lang="en-US" dirty="0" err="1" smtClean="0">
                <a:cs typeface="B Nazanin" pitchFamily="2" charset="-78"/>
              </a:rPr>
              <a:t>C</a:t>
            </a:r>
            <a:r>
              <a:rPr lang="en-US" dirty="0" smtClean="0">
                <a:cs typeface="B Nazanin" pitchFamily="2" charset="-78"/>
              </a:rPr>
              <a:t> </a:t>
            </a:r>
            <a:r>
              <a:rPr lang="ar-SA" dirty="0">
                <a:cs typeface="B Nazanin" pitchFamily="2" charset="-78"/>
              </a:rPr>
              <a:t>است </a:t>
            </a:r>
            <a:endParaRPr lang="fa-IR" dirty="0" smtClean="0">
              <a:cs typeface="B Nazanin" pitchFamily="2" charset="-78"/>
            </a:endParaRPr>
          </a:p>
          <a:p>
            <a:pPr algn="r" rtl="1">
              <a:lnSpc>
                <a:spcPct val="200000"/>
              </a:lnSpc>
              <a:buFont typeface="Wingdings" pitchFamily="2" charset="2"/>
              <a:buChar char="v"/>
            </a:pPr>
            <a:r>
              <a:rPr lang="fa-IR" dirty="0" smtClean="0">
                <a:cs typeface="B Nazanin" pitchFamily="2" charset="-78"/>
              </a:rPr>
              <a:t> </a:t>
            </a:r>
            <a:r>
              <a:rPr lang="ar-SA" dirty="0" smtClean="0">
                <a:cs typeface="B Nazanin" pitchFamily="2" charset="-78"/>
              </a:rPr>
              <a:t>کاربرد</a:t>
            </a:r>
            <a:r>
              <a:rPr lang="fa-IR" dirty="0" smtClean="0">
                <a:cs typeface="B Nazanin" pitchFamily="2" charset="-78"/>
              </a:rPr>
              <a:t> در </a:t>
            </a:r>
            <a:r>
              <a:rPr lang="ar-SA" dirty="0" smtClean="0">
                <a:cs typeface="B Nazanin" pitchFamily="2" charset="-78"/>
              </a:rPr>
              <a:t>دمای </a:t>
            </a:r>
            <a:r>
              <a:rPr lang="ar-SA" dirty="0">
                <a:cs typeface="B Nazanin" pitchFamily="2" charset="-78"/>
              </a:rPr>
              <a:t>بالا </a:t>
            </a:r>
            <a:endParaRPr lang="fa-IR" dirty="0" smtClean="0">
              <a:cs typeface="B Nazanin" pitchFamily="2" charset="-78"/>
            </a:endParaRPr>
          </a:p>
          <a:p>
            <a:pPr marL="624078" indent="-514350" algn="r" rtl="1">
              <a:lnSpc>
                <a:spcPct val="200000"/>
              </a:lnSpc>
              <a:buFont typeface="+mj-lt"/>
              <a:buAutoNum type="arabicPeriod" startAt="2"/>
            </a:pPr>
            <a:r>
              <a:rPr lang="ar-SA" dirty="0">
                <a:cs typeface="B Nazanin" pitchFamily="2" charset="-78"/>
              </a:rPr>
              <a:t>مقاومت عالی در برابر خوردگی و اکسیداسیون</a:t>
            </a:r>
            <a:endParaRPr lang="fa-IR" dirty="0">
              <a:cs typeface="B Nazanin" pitchFamily="2" charset="-78"/>
            </a:endParaRPr>
          </a:p>
          <a:p>
            <a:pPr algn="r" rtl="1">
              <a:lnSpc>
                <a:spcPct val="200000"/>
              </a:lnSpc>
              <a:buFont typeface="Wingdings" pitchFamily="2" charset="2"/>
              <a:buChar char="v"/>
            </a:pPr>
            <a:r>
              <a:rPr lang="ar-SA" dirty="0" smtClean="0">
                <a:cs typeface="B Nazanin" pitchFamily="2" charset="-78"/>
              </a:rPr>
              <a:t> کاربرد </a:t>
            </a:r>
            <a:r>
              <a:rPr lang="ar-SA" dirty="0">
                <a:cs typeface="B Nazanin" pitchFamily="2" charset="-78"/>
              </a:rPr>
              <a:t>در محیط‌های </a:t>
            </a:r>
            <a:r>
              <a:rPr lang="ar-SA" dirty="0" smtClean="0">
                <a:cs typeface="B Nazanin" pitchFamily="2" charset="-78"/>
              </a:rPr>
              <a:t>خورنده</a:t>
            </a:r>
            <a:r>
              <a:rPr lang="fa-IR" dirty="0" smtClean="0">
                <a:cs typeface="B Nazanin" pitchFamily="2" charset="-78"/>
              </a:rPr>
              <a:t> </a:t>
            </a:r>
            <a:endParaRPr lang="en-US" dirty="0">
              <a:cs typeface="B Nazanin" pitchFamily="2" charset="-78"/>
            </a:endParaRPr>
          </a:p>
          <a:p>
            <a:pPr algn="r" rtl="1">
              <a:lnSpc>
                <a:spcPct val="200000"/>
              </a:lnSpc>
            </a:pPr>
            <a:endParaRPr lang="en-US" dirty="0">
              <a:cs typeface="B Nazanin" pitchFamily="2" charset="-78"/>
            </a:endParaRPr>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r" rtl="1"/>
                <a:r>
                  <a:rPr lang="fa-IR" dirty="0" smtClean="0">
                    <a:cs typeface="B Nazanin" pitchFamily="2" charset="-78"/>
                  </a:rPr>
                  <a:t>1.نانو لول</a:t>
                </a:r>
                <a:r>
                  <a:rPr lang="fa-IR" dirty="0">
                    <a:cs typeface="B Nazanin" pitchFamily="2" charset="-78"/>
                  </a:rPr>
                  <a:t>ه</a:t>
                </a:r>
                <a14:m>
                  <m:oMath xmlns:m="http://schemas.openxmlformats.org/officeDocument/2006/math">
                    <m:sSub>
                      <m:sSubPr>
                        <m:ctrlPr>
                          <a:rPr lang="en-US" i="1" smtClean="0">
                            <a:latin typeface="Cambria Math"/>
                            <a:cs typeface="B Nazanin" pitchFamily="2" charset="-78"/>
                          </a:rPr>
                        </m:ctrlPr>
                      </m:sSubPr>
                      <m:e>
                        <m:r>
                          <a:rPr lang="en-US" b="1" i="1" smtClean="0">
                            <a:latin typeface="Cambria Math"/>
                            <a:cs typeface="B Nazanin" pitchFamily="2" charset="-78"/>
                          </a:rPr>
                          <m:t>𝑴𝒐𝑺𝒊</m:t>
                        </m:r>
                      </m:e>
                      <m:sub>
                        <m:r>
                          <a:rPr lang="en-US" b="1" i="1" smtClean="0">
                            <a:latin typeface="Cambria Math"/>
                            <a:cs typeface="B Nazanin" pitchFamily="2" charset="-78"/>
                          </a:rPr>
                          <m:t>𝟐</m:t>
                        </m:r>
                      </m:sub>
                    </m:sSub>
                  </m:oMath>
                </a14:m>
                <a:r>
                  <a:rPr lang="fa-IR" dirty="0" smtClean="0">
                    <a:cs typeface="B Nazanin" pitchFamily="2" charset="-78"/>
                  </a:rPr>
                  <a:t> :</a:t>
                </a:r>
                <a:endParaRPr lang="en-US" dirty="0">
                  <a:cs typeface="B Nazanin" pitchFamily="2" charset="-78"/>
                </a:endParaRP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2"/>
                <a:stretch>
                  <a:fillRect r="-3185" b="-10638"/>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5" y="404664"/>
            <a:ext cx="2952328"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7326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150000"/>
              </a:lnSpc>
              <a:buFont typeface="Wingdings" pitchFamily="2" charset="2"/>
              <a:buChar char="Ø"/>
            </a:pPr>
            <a:r>
              <a:rPr lang="ar-SA" dirty="0" smtClean="0">
                <a:cs typeface="B Nazanin" pitchFamily="2" charset="-78"/>
              </a:rPr>
              <a:t>المنت‌های حرارتی</a:t>
            </a:r>
            <a:endParaRPr lang="fa-IR" dirty="0" smtClean="0">
              <a:cs typeface="B Nazanin" pitchFamily="2" charset="-78"/>
            </a:endParaRPr>
          </a:p>
          <a:p>
            <a:pPr algn="r" rtl="1">
              <a:lnSpc>
                <a:spcPct val="150000"/>
              </a:lnSpc>
              <a:buFont typeface="Wingdings" pitchFamily="2" charset="2"/>
              <a:buChar char="Ø"/>
            </a:pPr>
            <a:r>
              <a:rPr lang="ar-SA" dirty="0" smtClean="0">
                <a:cs typeface="B Nazanin" pitchFamily="2" charset="-78"/>
              </a:rPr>
              <a:t>موتورهای </a:t>
            </a:r>
            <a:r>
              <a:rPr lang="ar-SA" dirty="0">
                <a:cs typeface="B Nazanin" pitchFamily="2" charset="-78"/>
              </a:rPr>
              <a:t>توربینی گازی مورد استفاده در صنایع </a:t>
            </a:r>
            <a:r>
              <a:rPr lang="ar-SA" dirty="0" smtClean="0">
                <a:cs typeface="B Nazanin" pitchFamily="2" charset="-78"/>
              </a:rPr>
              <a:t>هوا-فضا</a:t>
            </a:r>
            <a:endParaRPr lang="fa-IR" dirty="0" smtClean="0">
              <a:cs typeface="B Nazanin" pitchFamily="2" charset="-78"/>
            </a:endParaRPr>
          </a:p>
          <a:p>
            <a:pPr algn="r" rtl="1">
              <a:lnSpc>
                <a:spcPct val="150000"/>
              </a:lnSpc>
              <a:buFont typeface="Wingdings" pitchFamily="2" charset="2"/>
              <a:buChar char="Ø"/>
            </a:pPr>
            <a:r>
              <a:rPr lang="ar-SA" dirty="0" smtClean="0">
                <a:cs typeface="B Nazanin" pitchFamily="2" charset="-78"/>
              </a:rPr>
              <a:t>دهانه </a:t>
            </a:r>
            <a:r>
              <a:rPr lang="ar-SA" dirty="0">
                <a:cs typeface="B Nazanin" pitchFamily="2" charset="-78"/>
              </a:rPr>
              <a:t>سوخت موشک‌ها در شرایط دما </a:t>
            </a:r>
            <a:r>
              <a:rPr lang="ar-SA" dirty="0" smtClean="0">
                <a:cs typeface="B Nazanin" pitchFamily="2" charset="-78"/>
              </a:rPr>
              <a:t>بالا</a:t>
            </a:r>
            <a:endParaRPr lang="fa-IR" dirty="0" smtClean="0">
              <a:cs typeface="B Nazanin" pitchFamily="2" charset="-78"/>
            </a:endParaRPr>
          </a:p>
          <a:p>
            <a:pPr algn="r" rtl="1">
              <a:lnSpc>
                <a:spcPct val="150000"/>
              </a:lnSpc>
              <a:buFont typeface="Wingdings" pitchFamily="2" charset="2"/>
              <a:buChar char="Ø"/>
            </a:pPr>
            <a:r>
              <a:rPr lang="ar-SA" dirty="0" smtClean="0">
                <a:cs typeface="B Nazanin" pitchFamily="2" charset="-78"/>
              </a:rPr>
              <a:t>موتورهای دیزل</a:t>
            </a:r>
            <a:r>
              <a:rPr lang="fa-IR" dirty="0" smtClean="0">
                <a:cs typeface="B Nazanin" pitchFamily="2" charset="-78"/>
              </a:rPr>
              <a:t> </a:t>
            </a:r>
          </a:p>
          <a:p>
            <a:pPr algn="r" rtl="1">
              <a:lnSpc>
                <a:spcPct val="150000"/>
              </a:lnSpc>
              <a:buFont typeface="Wingdings" pitchFamily="2" charset="2"/>
              <a:buChar char="Ø"/>
            </a:pPr>
            <a:r>
              <a:rPr lang="ar-SA" dirty="0" smtClean="0">
                <a:cs typeface="B Nazanin" pitchFamily="2" charset="-78"/>
              </a:rPr>
              <a:t>سوزاننده‌های </a:t>
            </a:r>
            <a:r>
              <a:rPr lang="ar-SA" dirty="0">
                <a:cs typeface="B Nazanin" pitchFamily="2" charset="-78"/>
              </a:rPr>
              <a:t>گاز </a:t>
            </a:r>
            <a:r>
              <a:rPr lang="ar-SA" dirty="0" smtClean="0">
                <a:cs typeface="B Nazanin" pitchFamily="2" charset="-78"/>
              </a:rPr>
              <a:t>صنعتی</a:t>
            </a:r>
            <a:endParaRPr lang="fa-IR" dirty="0" smtClean="0">
              <a:cs typeface="B Nazanin" pitchFamily="2" charset="-78"/>
            </a:endParaRPr>
          </a:p>
          <a:p>
            <a:pPr algn="r" rtl="1">
              <a:lnSpc>
                <a:spcPct val="150000"/>
              </a:lnSpc>
              <a:buFont typeface="Wingdings" pitchFamily="2" charset="2"/>
              <a:buChar char="Ø"/>
            </a:pPr>
            <a:r>
              <a:rPr lang="ar-SA" dirty="0" smtClean="0">
                <a:cs typeface="B Nazanin" pitchFamily="2" charset="-78"/>
              </a:rPr>
              <a:t>نازل‌های </a:t>
            </a:r>
            <a:r>
              <a:rPr lang="ar-SA" dirty="0">
                <a:cs typeface="B Nazanin" pitchFamily="2" charset="-78"/>
              </a:rPr>
              <a:t>مورد استفاده برای تزریق گاز درون </a:t>
            </a:r>
            <a:r>
              <a:rPr lang="ar-SA" dirty="0" smtClean="0">
                <a:cs typeface="B Nazanin" pitchFamily="2" charset="-78"/>
              </a:rPr>
              <a:t>مذاب</a:t>
            </a:r>
            <a:endParaRPr lang="en-US" dirty="0">
              <a:cs typeface="B Nazanin" pitchFamily="2" charset="-78"/>
            </a:endParaRPr>
          </a:p>
          <a:p>
            <a:pPr algn="r" rtl="1">
              <a:lnSpc>
                <a:spcPct val="150000"/>
              </a:lnSpc>
              <a:buFont typeface="Wingdings" pitchFamily="2" charset="2"/>
              <a:buChar char="Ø"/>
            </a:pP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t>کاربرد :</a:t>
            </a:r>
            <a:endParaRPr lang="en-US" dirty="0"/>
          </a:p>
        </p:txBody>
      </p:sp>
    </p:spTree>
    <p:extLst>
      <p:ext uri="{BB962C8B-B14F-4D97-AF65-F5344CB8AC3E}">
        <p14:creationId xmlns:p14="http://schemas.microsoft.com/office/powerpoint/2010/main" val="5812689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b="1" dirty="0" smtClean="0">
                <a:cs typeface="B Nazanin" pitchFamily="2" charset="-78"/>
              </a:rPr>
              <a:t>ویژگی ها :</a:t>
            </a:r>
          </a:p>
          <a:p>
            <a:pPr marL="109728" indent="0" algn="r" rtl="1">
              <a:lnSpc>
                <a:spcPct val="160000"/>
              </a:lnSpc>
              <a:buNone/>
            </a:pPr>
            <a:r>
              <a:rPr lang="fa-IR" sz="2500" dirty="0" smtClean="0">
                <a:cs typeface="B Nazanin" pitchFamily="2" charset="-78"/>
              </a:rPr>
              <a:t>      </a:t>
            </a:r>
            <a:r>
              <a:rPr lang="ar-SA" sz="2500" dirty="0" smtClean="0">
                <a:cs typeface="B Nazanin" pitchFamily="2" charset="-78"/>
              </a:rPr>
              <a:t>پایداری </a:t>
            </a:r>
            <a:r>
              <a:rPr lang="ar-SA" sz="2500" dirty="0">
                <a:cs typeface="B Nazanin" pitchFamily="2" charset="-78"/>
              </a:rPr>
              <a:t>حرارتی </a:t>
            </a:r>
            <a:r>
              <a:rPr lang="fa-IR" sz="2500" dirty="0" smtClean="0">
                <a:cs typeface="B Nazanin" pitchFamily="2" charset="-78"/>
              </a:rPr>
              <a:t>، </a:t>
            </a:r>
            <a:r>
              <a:rPr lang="ar-SA" sz="2500" dirty="0" smtClean="0">
                <a:cs typeface="B Nazanin" pitchFamily="2" charset="-78"/>
              </a:rPr>
              <a:t>مقاومت </a:t>
            </a:r>
            <a:r>
              <a:rPr lang="ar-SA" sz="2500" dirty="0">
                <a:cs typeface="B Nazanin" pitchFamily="2" charset="-78"/>
              </a:rPr>
              <a:t>به </a:t>
            </a:r>
            <a:r>
              <a:rPr lang="ar-SA" sz="2500" dirty="0" smtClean="0">
                <a:cs typeface="B Nazanin" pitchFamily="2" charset="-78"/>
              </a:rPr>
              <a:t>تابش</a:t>
            </a:r>
            <a:r>
              <a:rPr lang="fa-IR" sz="2500" dirty="0">
                <a:cs typeface="B Nazanin" pitchFamily="2" charset="-78"/>
              </a:rPr>
              <a:t> </a:t>
            </a:r>
            <a:r>
              <a:rPr lang="fa-IR" sz="2500" dirty="0" smtClean="0">
                <a:cs typeface="B Nazanin" pitchFamily="2" charset="-78"/>
              </a:rPr>
              <a:t>، </a:t>
            </a:r>
            <a:r>
              <a:rPr lang="ar-SA" sz="2500" dirty="0" smtClean="0">
                <a:cs typeface="B Nazanin" pitchFamily="2" charset="-78"/>
              </a:rPr>
              <a:t>انعطاف </a:t>
            </a:r>
            <a:r>
              <a:rPr lang="ar-SA" sz="2500" dirty="0">
                <a:cs typeface="B Nazanin" pitchFamily="2" charset="-78"/>
              </a:rPr>
              <a:t>پذیری</a:t>
            </a:r>
            <a:endParaRPr lang="fa-IR" sz="2500" dirty="0" smtClean="0">
              <a:cs typeface="B Nazanin" pitchFamily="2" charset="-78"/>
            </a:endParaRPr>
          </a:p>
          <a:p>
            <a:pPr algn="r" rtl="1">
              <a:lnSpc>
                <a:spcPct val="160000"/>
              </a:lnSpc>
            </a:pPr>
            <a:r>
              <a:rPr lang="fa-IR" b="1" dirty="0" smtClean="0">
                <a:cs typeface="B Nazanin" pitchFamily="2" charset="-78"/>
              </a:rPr>
              <a:t>کاربردها:</a:t>
            </a:r>
          </a:p>
          <a:p>
            <a:pPr marL="624078" indent="-514350" algn="r" rtl="1">
              <a:buFont typeface="+mj-lt"/>
              <a:buAutoNum type="arabicPeriod"/>
            </a:pPr>
            <a:r>
              <a:rPr lang="fa-IR" sz="2500" dirty="0" smtClean="0">
                <a:cs typeface="B Nazanin" pitchFamily="2" charset="-78"/>
              </a:rPr>
              <a:t>فوتودکتورها</a:t>
            </a:r>
          </a:p>
          <a:p>
            <a:pPr marL="624078" indent="-514350" algn="r" rtl="1">
              <a:buFont typeface="+mj-lt"/>
              <a:buAutoNum type="arabicPeriod"/>
            </a:pPr>
            <a:r>
              <a:rPr lang="fa-IR" sz="2500" dirty="0" smtClean="0">
                <a:cs typeface="B Nazanin" pitchFamily="2" charset="-78"/>
              </a:rPr>
              <a:t>وسایل </a:t>
            </a:r>
            <a:r>
              <a:rPr lang="fa-IR" sz="2500" dirty="0">
                <a:cs typeface="B Nazanin" pitchFamily="2" charset="-78"/>
              </a:rPr>
              <a:t>موج صوتی </a:t>
            </a:r>
            <a:r>
              <a:rPr lang="fa-IR" sz="2500" dirty="0" smtClean="0">
                <a:cs typeface="B Nazanin" pitchFamily="2" charset="-78"/>
              </a:rPr>
              <a:t>سطحی</a:t>
            </a:r>
          </a:p>
          <a:p>
            <a:pPr marL="624078" indent="-514350" algn="r" rtl="1">
              <a:buFont typeface="+mj-lt"/>
              <a:buAutoNum type="arabicPeriod"/>
            </a:pPr>
            <a:r>
              <a:rPr lang="fa-IR" sz="2500" dirty="0" smtClean="0">
                <a:cs typeface="B Nazanin" pitchFamily="2" charset="-78"/>
              </a:rPr>
              <a:t>نانو </a:t>
            </a:r>
            <a:r>
              <a:rPr lang="fa-IR" sz="2500" dirty="0">
                <a:cs typeface="B Nazanin" pitchFamily="2" charset="-78"/>
              </a:rPr>
              <a:t>لیزر </a:t>
            </a:r>
            <a:r>
              <a:rPr lang="fa-IR" sz="2500" dirty="0" smtClean="0">
                <a:cs typeface="B Nazanin" pitchFamily="2" charset="-78"/>
              </a:rPr>
              <a:t>فرابنفش</a:t>
            </a:r>
          </a:p>
          <a:p>
            <a:pPr marL="624078" indent="-514350" algn="r" rtl="1">
              <a:buFont typeface="+mj-lt"/>
              <a:buAutoNum type="arabicPeriod"/>
            </a:pPr>
            <a:r>
              <a:rPr lang="fa-IR" sz="2500" dirty="0" smtClean="0">
                <a:cs typeface="B Nazanin" pitchFamily="2" charset="-78"/>
              </a:rPr>
              <a:t>وریستورها</a:t>
            </a:r>
          </a:p>
          <a:p>
            <a:pPr marL="624078" indent="-514350" algn="r" rtl="1">
              <a:buFont typeface="+mj-lt"/>
              <a:buAutoNum type="arabicPeriod"/>
            </a:pPr>
            <a:r>
              <a:rPr lang="fa-IR" sz="2500" dirty="0" smtClean="0">
                <a:cs typeface="B Nazanin" pitchFamily="2" charset="-78"/>
              </a:rPr>
              <a:t>سلول خورشیدی</a:t>
            </a:r>
          </a:p>
          <a:p>
            <a:pPr marL="624078" indent="-514350" algn="r" rtl="1">
              <a:buFont typeface="+mj-lt"/>
              <a:buAutoNum type="arabicPeriod"/>
            </a:pPr>
            <a:r>
              <a:rPr lang="fa-IR" sz="2500" dirty="0" smtClean="0">
                <a:cs typeface="B Nazanin" pitchFamily="2" charset="-78"/>
              </a:rPr>
              <a:t>سنسورهای گازی</a:t>
            </a:r>
          </a:p>
          <a:p>
            <a:pPr marL="624078" indent="-514350" algn="r" rtl="1">
              <a:buFont typeface="+mj-lt"/>
              <a:buAutoNum type="arabicPeriod"/>
            </a:pPr>
            <a:r>
              <a:rPr lang="fa-IR" sz="2500" dirty="0" smtClean="0">
                <a:cs typeface="B Nazanin" pitchFamily="2" charset="-78"/>
              </a:rPr>
              <a:t>بیو </a:t>
            </a:r>
            <a:r>
              <a:rPr lang="fa-IR" sz="2500" dirty="0">
                <a:cs typeface="B Nazanin" pitchFamily="2" charset="-78"/>
              </a:rPr>
              <a:t>سنسور </a:t>
            </a:r>
            <a:r>
              <a:rPr lang="fa-IR" sz="2500" dirty="0" smtClean="0">
                <a:cs typeface="B Nazanin" pitchFamily="2" charset="-78"/>
              </a:rPr>
              <a:t>ها</a:t>
            </a:r>
          </a:p>
          <a:p>
            <a:pPr marL="624078" indent="-514350" algn="r" rtl="1">
              <a:buFont typeface="+mj-lt"/>
              <a:buAutoNum type="arabicPeriod"/>
            </a:pPr>
            <a:r>
              <a:rPr lang="fa-IR" sz="2500" dirty="0" smtClean="0">
                <a:cs typeface="B Nazanin" pitchFamily="2" charset="-78"/>
              </a:rPr>
              <a:t>نانو ژنراتور</a:t>
            </a:r>
            <a:endParaRPr lang="en-US" sz="2500"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2.نانو لوله </a:t>
            </a:r>
            <a:r>
              <a:rPr lang="en-US" dirty="0" err="1" smtClean="0">
                <a:cs typeface="B Nazanin" pitchFamily="2" charset="-78"/>
              </a:rPr>
              <a:t>ZnO</a:t>
            </a:r>
            <a:r>
              <a:rPr lang="fa-IR" dirty="0" smtClean="0">
                <a:cs typeface="B Nazanin" pitchFamily="2" charset="-78"/>
              </a:rPr>
              <a:t> :</a:t>
            </a:r>
            <a:endParaRPr lang="en-US" dirty="0">
              <a:cs typeface="B Nazanin" pitchFamily="2" charset="-78"/>
            </a:endParaRPr>
          </a:p>
        </p:txBody>
      </p:sp>
      <p:pic>
        <p:nvPicPr>
          <p:cNvPr id="4098" name="Picture 2" descr="C:\Users\apple\Desktop\zno nanot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8033"/>
            <a:ext cx="3389362" cy="2462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686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r" rtl="1">
              <a:lnSpc>
                <a:spcPct val="200000"/>
              </a:lnSpc>
              <a:buFont typeface="+mj-lt"/>
              <a:buAutoNum type="arabicPeriod"/>
            </a:pPr>
            <a:r>
              <a:rPr lang="fa-IR" dirty="0" smtClean="0">
                <a:cs typeface="B Nazanin" pitchFamily="2" charset="-78"/>
              </a:rPr>
              <a:t>سنتز احتراقی</a:t>
            </a:r>
          </a:p>
          <a:p>
            <a:pPr marL="624078" indent="-514350" algn="r" rtl="1">
              <a:lnSpc>
                <a:spcPct val="200000"/>
              </a:lnSpc>
              <a:buFont typeface="+mj-lt"/>
              <a:buAutoNum type="arabicPeriod"/>
            </a:pPr>
            <a:r>
              <a:rPr lang="fa-IR" dirty="0" smtClean="0">
                <a:cs typeface="B Nazanin" pitchFamily="2" charset="-78"/>
              </a:rPr>
              <a:t>تجزیه </a:t>
            </a:r>
            <a:r>
              <a:rPr lang="fa-IR" dirty="0">
                <a:cs typeface="B Nazanin" pitchFamily="2" charset="-78"/>
              </a:rPr>
              <a:t>حرارتی </a:t>
            </a:r>
          </a:p>
          <a:p>
            <a:pPr marL="624078" indent="-514350" algn="r" rtl="1">
              <a:lnSpc>
                <a:spcPct val="200000"/>
              </a:lnSpc>
              <a:buFont typeface="+mj-lt"/>
              <a:buAutoNum type="arabicPeriod"/>
            </a:pPr>
            <a:r>
              <a:rPr lang="fa-IR" dirty="0" smtClean="0">
                <a:cs typeface="B Nazanin" pitchFamily="2" charset="-78"/>
              </a:rPr>
              <a:t>سنتز هیدروترمال سل-ژل                       </a:t>
            </a:r>
            <a:r>
              <a:rPr lang="fa-IR" dirty="0" smtClean="0">
                <a:solidFill>
                  <a:srgbClr val="FF0000"/>
                </a:solidFill>
                <a:cs typeface="B Nazanin" pitchFamily="2" charset="-78"/>
              </a:rPr>
              <a:t>در </a:t>
            </a:r>
            <a:r>
              <a:rPr lang="fa-IR" dirty="0">
                <a:solidFill>
                  <a:srgbClr val="FF0000"/>
                </a:solidFill>
                <a:cs typeface="B Nazanin" pitchFamily="2" charset="-78"/>
              </a:rPr>
              <a:t>دمای بالا یا زمان </a:t>
            </a:r>
            <a:r>
              <a:rPr lang="fa-IR" dirty="0" smtClean="0">
                <a:solidFill>
                  <a:srgbClr val="FF0000"/>
                </a:solidFill>
                <a:cs typeface="B Nazanin" pitchFamily="2" charset="-78"/>
              </a:rPr>
              <a:t>طولانی </a:t>
            </a:r>
          </a:p>
          <a:p>
            <a:pPr marL="624078" indent="-514350" algn="r" rtl="1">
              <a:lnSpc>
                <a:spcPct val="200000"/>
              </a:lnSpc>
              <a:buFont typeface="+mj-lt"/>
              <a:buAutoNum type="arabicPeriod"/>
            </a:pPr>
            <a:r>
              <a:rPr lang="fa-IR" dirty="0" smtClean="0">
                <a:cs typeface="B Nazanin" pitchFamily="2" charset="-78"/>
              </a:rPr>
              <a:t>روش </a:t>
            </a:r>
            <a:r>
              <a:rPr lang="fa-IR" dirty="0">
                <a:cs typeface="B Nazanin" pitchFamily="2" charset="-78"/>
              </a:rPr>
              <a:t>شیمیایی </a:t>
            </a:r>
            <a:r>
              <a:rPr lang="fa-IR" dirty="0" smtClean="0">
                <a:cs typeface="B Nazanin" pitchFamily="2" charset="-78"/>
              </a:rPr>
              <a:t>تر                                                      </a:t>
            </a:r>
          </a:p>
          <a:p>
            <a:pPr marL="624078" indent="-514350" algn="r" rtl="1">
              <a:lnSpc>
                <a:spcPct val="200000"/>
              </a:lnSpc>
              <a:buFont typeface="+mj-lt"/>
              <a:buAutoNum type="arabicPeriod"/>
            </a:pPr>
            <a:r>
              <a:rPr lang="fa-IR" dirty="0" smtClean="0">
                <a:cs typeface="B Nazanin" pitchFamily="2" charset="-78"/>
              </a:rPr>
              <a:t>پیرولیز پاششی</a:t>
            </a:r>
          </a:p>
          <a:p>
            <a:pPr marL="624078" indent="-514350" algn="r" rtl="1">
              <a:lnSpc>
                <a:spcPct val="200000"/>
              </a:lnSpc>
              <a:buFont typeface="+mj-lt"/>
              <a:buAutoNum type="arabicPeriod"/>
            </a:pPr>
            <a:r>
              <a:rPr lang="fa-IR" dirty="0" smtClean="0">
                <a:cs typeface="B Nazanin" pitchFamily="2" charset="-78"/>
              </a:rPr>
              <a:t>رسوب </a:t>
            </a:r>
            <a:r>
              <a:rPr lang="fa-IR" dirty="0">
                <a:cs typeface="B Nazanin" pitchFamily="2" charset="-78"/>
              </a:rPr>
              <a:t>فیزیکی بخار</a:t>
            </a: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روش های ساخت نانو لوله اکسید روی :</a:t>
            </a:r>
            <a:endParaRPr lang="en-US" dirty="0">
              <a:cs typeface="B Nazanin" pitchFamily="2" charset="-78"/>
            </a:endParaRPr>
          </a:p>
        </p:txBody>
      </p:sp>
      <p:sp>
        <p:nvSpPr>
          <p:cNvPr id="4" name="Left Brace 3"/>
          <p:cNvSpPr/>
          <p:nvPr/>
        </p:nvSpPr>
        <p:spPr>
          <a:xfrm>
            <a:off x="4644008" y="2420888"/>
            <a:ext cx="360040" cy="338437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 name="Straight Arrow Connector 5"/>
          <p:cNvCxnSpPr/>
          <p:nvPr/>
        </p:nvCxnSpPr>
        <p:spPr>
          <a:xfrm flipH="1">
            <a:off x="3923928" y="3429000"/>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41680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r" rtl="1">
              <a:buFont typeface="Wingdings" pitchFamily="2" charset="2"/>
              <a:buChar char="§"/>
            </a:pPr>
            <a:endParaRPr lang="fa-IR" sz="2000" dirty="0" smtClean="0">
              <a:cs typeface="B Nazanin" pitchFamily="2" charset="-78"/>
            </a:endParaRPr>
          </a:p>
          <a:p>
            <a:pPr algn="r" rtl="1">
              <a:buFont typeface="Wingdings" pitchFamily="2" charset="2"/>
              <a:buChar char="§"/>
            </a:pPr>
            <a:r>
              <a:rPr lang="fa-IR" sz="2000" dirty="0" smtClean="0">
                <a:cs typeface="B Nazanin" pitchFamily="2" charset="-78"/>
              </a:rPr>
              <a:t>مزایای روش سنتز احتراقی:</a:t>
            </a:r>
          </a:p>
          <a:p>
            <a:pPr marL="624078" indent="-514350" algn="r" rtl="1">
              <a:buFont typeface="+mj-lt"/>
              <a:buAutoNum type="arabicPeriod"/>
            </a:pPr>
            <a:r>
              <a:rPr lang="fa-IR" sz="2000" dirty="0">
                <a:cs typeface="B Nazanin" pitchFamily="2" charset="-78"/>
              </a:rPr>
              <a:t>به علت حل شدن مواد اولیه در آب، اختلاط مواد اولیه در مقیاس مولکولی امکان پذیر است.بنابراین ، تشکیل ترکیب مورد نظر در مقیاس نانو متری امکان پذیر می </a:t>
            </a:r>
            <a:r>
              <a:rPr lang="fa-IR" sz="2000" dirty="0" smtClean="0">
                <a:cs typeface="B Nazanin" pitchFamily="2" charset="-78"/>
              </a:rPr>
              <a:t>باشد</a:t>
            </a:r>
          </a:p>
          <a:p>
            <a:pPr marL="624078" indent="-514350" algn="r" rtl="1">
              <a:buFont typeface="+mj-lt"/>
              <a:buAutoNum type="arabicPeriod"/>
            </a:pPr>
            <a:r>
              <a:rPr lang="fa-IR" sz="2000" dirty="0" smtClean="0">
                <a:cs typeface="B Nazanin" pitchFamily="2" charset="-78"/>
              </a:rPr>
              <a:t>دمای </a:t>
            </a:r>
            <a:r>
              <a:rPr lang="fa-IR" sz="2000" dirty="0">
                <a:cs typeface="B Nazanin" pitchFamily="2" charset="-78"/>
              </a:rPr>
              <a:t>بالای واکنش باعث تولید ماده ای خالص و بلوری می شود.ضمن اینکه دمای بالا بهمراه سرعت سرمایش سریع، باعث می شود تا بتوان به فازهای دمابالا دست پیدا </a:t>
            </a:r>
            <a:r>
              <a:rPr lang="fa-IR" sz="2000" dirty="0" smtClean="0">
                <a:cs typeface="B Nazanin" pitchFamily="2" charset="-78"/>
              </a:rPr>
              <a:t>کرد</a:t>
            </a:r>
          </a:p>
          <a:p>
            <a:pPr marL="624078" indent="-514350" algn="r" rtl="1">
              <a:buFont typeface="+mj-lt"/>
              <a:buAutoNum type="arabicPeriod"/>
            </a:pPr>
            <a:r>
              <a:rPr lang="fa-IR" sz="2000" dirty="0" smtClean="0">
                <a:cs typeface="B Nazanin" pitchFamily="2" charset="-78"/>
              </a:rPr>
              <a:t>زمان </a:t>
            </a:r>
            <a:r>
              <a:rPr lang="fa-IR" sz="2000" dirty="0">
                <a:cs typeface="B Nazanin" pitchFamily="2" charset="-78"/>
              </a:rPr>
              <a:t>کوتاه فرایند و تشکیل محصولات گازی در حین واکنش احتراق ، مانع از رشد ذرات شده و باعث تشکیل پودر با اندازه نانو متری و سطح ویژه بالا می </a:t>
            </a:r>
            <a:r>
              <a:rPr lang="fa-IR" sz="2000" dirty="0" smtClean="0">
                <a:cs typeface="B Nazanin" pitchFamily="2" charset="-78"/>
              </a:rPr>
              <a:t>شود</a:t>
            </a:r>
          </a:p>
          <a:p>
            <a:pPr marL="624078" indent="-514350" algn="r" rtl="1">
              <a:buFont typeface="+mj-lt"/>
              <a:buAutoNum type="arabicPeriod"/>
            </a:pPr>
            <a:r>
              <a:rPr lang="fa-IR" sz="2000" dirty="0" smtClean="0">
                <a:cs typeface="B Nazanin" pitchFamily="2" charset="-78"/>
              </a:rPr>
              <a:t>ساده </a:t>
            </a:r>
            <a:r>
              <a:rPr lang="fa-IR" sz="2000" dirty="0">
                <a:cs typeface="B Nazanin" pitchFamily="2" charset="-78"/>
              </a:rPr>
              <a:t>بودن تجهیزات مورد </a:t>
            </a:r>
            <a:r>
              <a:rPr lang="fa-IR" sz="2000" dirty="0" smtClean="0">
                <a:cs typeface="B Nazanin" pitchFamily="2" charset="-78"/>
              </a:rPr>
              <a:t>استفاده</a:t>
            </a:r>
          </a:p>
          <a:p>
            <a:pPr marL="624078" indent="-514350" algn="r" rtl="1">
              <a:buFont typeface="+mj-lt"/>
              <a:buAutoNum type="arabicPeriod"/>
            </a:pPr>
            <a:r>
              <a:rPr lang="fa-IR" sz="2000" dirty="0" smtClean="0">
                <a:cs typeface="B Nazanin" pitchFamily="2" charset="-78"/>
              </a:rPr>
              <a:t> </a:t>
            </a:r>
            <a:r>
              <a:rPr lang="fa-IR" sz="2000" dirty="0">
                <a:cs typeface="B Nazanin" pitchFamily="2" charset="-78"/>
              </a:rPr>
              <a:t>هزینه نسبتا کم مواد اولیه </a:t>
            </a:r>
          </a:p>
          <a:p>
            <a:pPr marL="624078" indent="-514350" algn="r" rtl="1">
              <a:buFont typeface="+mj-lt"/>
              <a:buAutoNum type="arabicPeriod"/>
            </a:pPr>
            <a:r>
              <a:rPr lang="fa-IR" sz="2000" dirty="0" smtClean="0">
                <a:cs typeface="B Nazanin" pitchFamily="2" charset="-78"/>
              </a:rPr>
              <a:t>تک </a:t>
            </a:r>
            <a:r>
              <a:rPr lang="fa-IR" sz="2000" dirty="0">
                <a:cs typeface="B Nazanin" pitchFamily="2" charset="-78"/>
              </a:rPr>
              <a:t>مرحله ای بودن فرایند سنتز </a:t>
            </a:r>
          </a:p>
          <a:p>
            <a:pPr marL="624078" indent="-514350" algn="r" rtl="1">
              <a:buFont typeface="+mj-lt"/>
              <a:buAutoNum type="arabicPeriod"/>
            </a:pPr>
            <a:r>
              <a:rPr lang="fa-IR" sz="2000" dirty="0" smtClean="0">
                <a:cs typeface="B Nazanin" pitchFamily="2" charset="-78"/>
              </a:rPr>
              <a:t>صرفه </a:t>
            </a:r>
            <a:r>
              <a:rPr lang="fa-IR" sz="2000" dirty="0">
                <a:cs typeface="B Nazanin" pitchFamily="2" charset="-78"/>
              </a:rPr>
              <a:t>جویی در انرژی </a:t>
            </a:r>
            <a:endParaRPr lang="en-US" sz="2000" dirty="0">
              <a:cs typeface="B Nazanin" pitchFamily="2" charset="-78"/>
            </a:endParaRPr>
          </a:p>
        </p:txBody>
      </p:sp>
      <p:sp>
        <p:nvSpPr>
          <p:cNvPr id="3" name="Title 2"/>
          <p:cNvSpPr>
            <a:spLocks noGrp="1"/>
          </p:cNvSpPr>
          <p:nvPr>
            <p:ph type="title"/>
          </p:nvPr>
        </p:nvSpPr>
        <p:spPr>
          <a:xfrm>
            <a:off x="457200" y="274638"/>
            <a:ext cx="8229600" cy="1570186"/>
          </a:xfrm>
        </p:spPr>
        <p:txBody>
          <a:bodyPr>
            <a:noAutofit/>
          </a:bodyPr>
          <a:lstStyle/>
          <a:p>
            <a:pPr marL="571500" indent="-571500" algn="r" rtl="1">
              <a:buFont typeface="Wingdings" pitchFamily="2" charset="2"/>
              <a:buChar char="ü"/>
            </a:pPr>
            <a:r>
              <a:rPr lang="fa-IR" sz="2400" b="0" dirty="0" smtClean="0">
                <a:solidFill>
                  <a:schemeClr val="tx1"/>
                </a:solidFill>
                <a:effectLst/>
                <a:cs typeface="B Nazanin" pitchFamily="2" charset="-78"/>
              </a:rPr>
              <a:t>روش سنتز احتراقی : واکنش گرمازای اکسیداسیون-احیا </a:t>
            </a:r>
            <a:r>
              <a:rPr lang="fa-IR" sz="2400" b="0" dirty="0">
                <a:solidFill>
                  <a:schemeClr val="tx1"/>
                </a:solidFill>
                <a:effectLst/>
                <a:cs typeface="B Nazanin" pitchFamily="2" charset="-78"/>
              </a:rPr>
              <a:t>بین محلول همگن اکسیدکننده ها </a:t>
            </a:r>
            <a:r>
              <a:rPr lang="fa-IR" sz="2400" b="0" dirty="0" smtClean="0">
                <a:solidFill>
                  <a:schemeClr val="tx1"/>
                </a:solidFill>
                <a:effectLst/>
                <a:cs typeface="B Nazanin" pitchFamily="2" charset="-78"/>
              </a:rPr>
              <a:t> مثل </a:t>
            </a:r>
            <a:r>
              <a:rPr lang="fa-IR" sz="2400" b="0" dirty="0">
                <a:solidFill>
                  <a:schemeClr val="tx1"/>
                </a:solidFill>
                <a:effectLst/>
                <a:cs typeface="B Nazanin" pitchFamily="2" charset="-78"/>
              </a:rPr>
              <a:t>نیترات های </a:t>
            </a:r>
            <a:r>
              <a:rPr lang="fa-IR" sz="2400" b="0" dirty="0" smtClean="0">
                <a:solidFill>
                  <a:schemeClr val="tx1"/>
                </a:solidFill>
                <a:effectLst/>
                <a:cs typeface="B Nazanin" pitchFamily="2" charset="-78"/>
              </a:rPr>
              <a:t>فلزی و </a:t>
            </a:r>
            <a:r>
              <a:rPr lang="fa-IR" sz="2400" b="0" dirty="0">
                <a:solidFill>
                  <a:schemeClr val="tx1"/>
                </a:solidFill>
                <a:effectLst/>
                <a:cs typeface="B Nazanin" pitchFamily="2" charset="-78"/>
              </a:rPr>
              <a:t>سوخت </a:t>
            </a:r>
            <a:r>
              <a:rPr lang="fa-IR" sz="2400" b="0" dirty="0" smtClean="0">
                <a:solidFill>
                  <a:schemeClr val="tx1"/>
                </a:solidFill>
                <a:effectLst/>
                <a:cs typeface="B Nazanin" pitchFamily="2" charset="-78"/>
              </a:rPr>
              <a:t>های مختلف مثل </a:t>
            </a:r>
            <a:r>
              <a:rPr lang="fa-IR" sz="2400" b="0" dirty="0">
                <a:solidFill>
                  <a:schemeClr val="tx1"/>
                </a:solidFill>
                <a:effectLst/>
                <a:cs typeface="B Nazanin" pitchFamily="2" charset="-78"/>
              </a:rPr>
              <a:t>اوره ،کلایسین و </a:t>
            </a:r>
            <a:r>
              <a:rPr lang="fa-IR" sz="2400" b="0" dirty="0" smtClean="0">
                <a:solidFill>
                  <a:schemeClr val="tx1"/>
                </a:solidFill>
                <a:effectLst/>
                <a:cs typeface="B Nazanin" pitchFamily="2" charset="-78"/>
              </a:rPr>
              <a:t>هیدرازیدها</a:t>
            </a:r>
            <a:endParaRPr lang="en-US" sz="2400" b="0" dirty="0">
              <a:solidFill>
                <a:schemeClr val="tx1"/>
              </a:solidFill>
              <a:effectLst/>
              <a:cs typeface="B Nazanin" pitchFamily="2" charset="-78"/>
            </a:endParaRPr>
          </a:p>
        </p:txBody>
      </p:sp>
    </p:spTree>
    <p:extLst>
      <p:ext uri="{BB962C8B-B14F-4D97-AF65-F5344CB8AC3E}">
        <p14:creationId xmlns:p14="http://schemas.microsoft.com/office/powerpoint/2010/main" val="21951605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lnSpc>
                <a:spcPct val="150000"/>
              </a:lnSpc>
              <a:buFont typeface="Wingdings" pitchFamily="2" charset="2"/>
              <a:buChar char="Ø"/>
            </a:pPr>
            <a:r>
              <a:rPr lang="fa-IR" sz="3000" b="1" dirty="0" smtClean="0">
                <a:cs typeface="B Nazanin" pitchFamily="2" charset="-78"/>
              </a:rPr>
              <a:t>ویژگی ها:</a:t>
            </a:r>
          </a:p>
          <a:p>
            <a:pPr marL="109728" indent="0" algn="r" rtl="1">
              <a:lnSpc>
                <a:spcPct val="200000"/>
              </a:lnSpc>
              <a:buNone/>
            </a:pPr>
            <a:r>
              <a:rPr lang="fa-IR" sz="2200" dirty="0" smtClean="0">
                <a:cs typeface="B Nazanin" pitchFamily="2" charset="-78"/>
              </a:rPr>
              <a:t>سطح ويژه بالا ، پتانسيل </a:t>
            </a:r>
            <a:r>
              <a:rPr lang="fa-IR" sz="2200" dirty="0">
                <a:cs typeface="B Nazanin" pitchFamily="2" charset="-78"/>
              </a:rPr>
              <a:t>خوب </a:t>
            </a:r>
            <a:r>
              <a:rPr lang="fa-IR" sz="2200" dirty="0" smtClean="0">
                <a:cs typeface="B Nazanin" pitchFamily="2" charset="-78"/>
              </a:rPr>
              <a:t>نوركاتاليزي ، توانايي </a:t>
            </a:r>
            <a:r>
              <a:rPr lang="fa-IR" sz="2200" dirty="0">
                <a:cs typeface="B Nazanin" pitchFamily="2" charset="-78"/>
              </a:rPr>
              <a:t>تعويض </a:t>
            </a:r>
            <a:r>
              <a:rPr lang="fa-IR" sz="2200" dirty="0" smtClean="0">
                <a:cs typeface="B Nazanin" pitchFamily="2" charset="-78"/>
              </a:rPr>
              <a:t>يوني</a:t>
            </a:r>
          </a:p>
          <a:p>
            <a:pPr algn="r" rtl="1">
              <a:lnSpc>
                <a:spcPct val="200000"/>
              </a:lnSpc>
              <a:buFont typeface="Wingdings" pitchFamily="2" charset="2"/>
              <a:buChar char="Ø"/>
            </a:pPr>
            <a:r>
              <a:rPr lang="fa-IR" sz="3000" b="1" dirty="0" smtClean="0">
                <a:cs typeface="B Nazanin" pitchFamily="2" charset="-78"/>
              </a:rPr>
              <a:t>کاربرد ها :</a:t>
            </a:r>
          </a:p>
          <a:p>
            <a:pPr algn="r" rtl="1">
              <a:lnSpc>
                <a:spcPct val="150000"/>
              </a:lnSpc>
              <a:buFont typeface="Arial" pitchFamily="34" charset="0"/>
              <a:buChar char="•"/>
            </a:pPr>
            <a:r>
              <a:rPr lang="ar-SA" sz="2400" dirty="0"/>
              <a:t> </a:t>
            </a:r>
            <a:r>
              <a:rPr lang="ar-SA" sz="2400" dirty="0" smtClean="0">
                <a:cs typeface="B Nazanin" pitchFamily="2" charset="-78"/>
              </a:rPr>
              <a:t>نوركاتاليز</a:t>
            </a:r>
            <a:endParaRPr lang="fa-IR" sz="2400" dirty="0" smtClean="0">
              <a:cs typeface="B Nazanin" pitchFamily="2" charset="-78"/>
            </a:endParaRPr>
          </a:p>
          <a:p>
            <a:pPr algn="r" rtl="1">
              <a:lnSpc>
                <a:spcPct val="150000"/>
              </a:lnSpc>
              <a:buFont typeface="Arial" pitchFamily="34" charset="0"/>
              <a:buChar char="•"/>
            </a:pPr>
            <a:r>
              <a:rPr lang="ar-SA" sz="2400" dirty="0" smtClean="0">
                <a:cs typeface="B Nazanin" pitchFamily="2" charset="-78"/>
              </a:rPr>
              <a:t>پايه </a:t>
            </a:r>
            <a:r>
              <a:rPr lang="ar-SA" sz="2400" dirty="0">
                <a:cs typeface="B Nazanin" pitchFamily="2" charset="-78"/>
              </a:rPr>
              <a:t>هاي كاتاليزگري </a:t>
            </a:r>
            <a:endParaRPr lang="fa-IR" sz="2400" dirty="0">
              <a:cs typeface="B Nazanin" pitchFamily="2" charset="-78"/>
            </a:endParaRPr>
          </a:p>
          <a:p>
            <a:pPr algn="r" rtl="1">
              <a:lnSpc>
                <a:spcPct val="150000"/>
              </a:lnSpc>
              <a:buFont typeface="Arial" pitchFamily="34" charset="0"/>
              <a:buChar char="•"/>
            </a:pPr>
            <a:r>
              <a:rPr lang="ar-SA" sz="2400" dirty="0" smtClean="0">
                <a:cs typeface="B Nazanin" pitchFamily="2" charset="-78"/>
              </a:rPr>
              <a:t>حسگرهاي </a:t>
            </a:r>
            <a:r>
              <a:rPr lang="ar-SA" sz="2400" dirty="0">
                <a:cs typeface="B Nazanin" pitchFamily="2" charset="-78"/>
              </a:rPr>
              <a:t>گازي </a:t>
            </a:r>
            <a:endParaRPr lang="fa-IR" sz="2400" dirty="0" smtClean="0">
              <a:cs typeface="B Nazanin" pitchFamily="2" charset="-78"/>
            </a:endParaRPr>
          </a:p>
          <a:p>
            <a:pPr algn="r" rtl="1">
              <a:lnSpc>
                <a:spcPct val="150000"/>
              </a:lnSpc>
              <a:buFont typeface="Arial" pitchFamily="34" charset="0"/>
              <a:buChar char="•"/>
            </a:pPr>
            <a:r>
              <a:rPr lang="fa-IR" sz="2400" dirty="0" smtClean="0">
                <a:cs typeface="B Nazanin" pitchFamily="2" charset="-78"/>
              </a:rPr>
              <a:t>جاذب</a:t>
            </a:r>
          </a:p>
          <a:p>
            <a:pPr algn="r" rtl="1">
              <a:lnSpc>
                <a:spcPct val="150000"/>
              </a:lnSpc>
              <a:buFont typeface="Arial" pitchFamily="34" charset="0"/>
              <a:buChar char="•"/>
            </a:pPr>
            <a:r>
              <a:rPr lang="fa-IR" sz="2400" dirty="0" smtClean="0">
                <a:cs typeface="B Nazanin" pitchFamily="2" charset="-78"/>
              </a:rPr>
              <a:t>پیل های خورشیدی</a:t>
            </a:r>
            <a:endParaRPr lang="en-US" sz="2200" dirty="0">
              <a:cs typeface="B Nazanin" pitchFamily="2" charset="-78"/>
            </a:endParaRPr>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r" rtl="1"/>
                <a:r>
                  <a:rPr lang="fa-IR" dirty="0" smtClean="0">
                    <a:cs typeface="B Nazanin" pitchFamily="2" charset="-78"/>
                  </a:rPr>
                  <a:t>3.نانو لوله </a:t>
                </a:r>
                <a14:m>
                  <m:oMath xmlns:m="http://schemas.openxmlformats.org/officeDocument/2006/math">
                    <m:sSub>
                      <m:sSubPr>
                        <m:ctrlPr>
                          <a:rPr lang="en-US" i="1">
                            <a:latin typeface="Cambria Math"/>
                            <a:cs typeface="B Nazanin" pitchFamily="2" charset="-78"/>
                          </a:rPr>
                        </m:ctrlPr>
                      </m:sSubPr>
                      <m:e>
                        <m:r>
                          <a:rPr lang="en-US" b="0" i="1">
                            <a:latin typeface="Cambria Math"/>
                            <a:cs typeface="B Nazanin" pitchFamily="2" charset="-78"/>
                          </a:rPr>
                          <m:t>𝑇𝑖𝑂</m:t>
                        </m:r>
                      </m:e>
                      <m:sub>
                        <m:r>
                          <a:rPr lang="en-US" b="0" i="1">
                            <a:latin typeface="Cambria Math"/>
                            <a:cs typeface="B Nazanin" pitchFamily="2" charset="-78"/>
                          </a:rPr>
                          <m:t>2</m:t>
                        </m:r>
                      </m:sub>
                    </m:sSub>
                  </m:oMath>
                </a14:m>
                <a:r>
                  <a:rPr lang="fa-IR" dirty="0" smtClean="0">
                    <a:cs typeface="B Nazanin" pitchFamily="2" charset="-78"/>
                  </a:rPr>
                  <a:t> : </a:t>
                </a:r>
                <a:endParaRPr lang="en-US" dirty="0">
                  <a:cs typeface="B Nazanin" pitchFamily="2" charset="-78"/>
                </a:endParaRP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2"/>
                <a:stretch>
                  <a:fillRect r="-3185" b="-10638"/>
                </a:stretch>
              </a:blipFill>
            </p:spPr>
            <p:txBody>
              <a:bodyPr/>
              <a:lstStyle/>
              <a:p>
                <a:r>
                  <a:rPr lang="en-US">
                    <a:noFill/>
                  </a:rPr>
                  <a:t> </a:t>
                </a:r>
              </a:p>
            </p:txBody>
          </p:sp>
        </mc:Fallback>
      </mc:AlternateContent>
      <p:pic>
        <p:nvPicPr>
          <p:cNvPr id="5122" name="Picture 2" descr="C:\Users\apple\Desktop\tio2-nanotu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188640"/>
            <a:ext cx="302857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685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r" rtl="1">
              <a:lnSpc>
                <a:spcPct val="200000"/>
              </a:lnSpc>
              <a:buFont typeface="+mj-lt"/>
              <a:buAutoNum type="arabicPeriod"/>
            </a:pPr>
            <a:r>
              <a:rPr lang="ar-SA" sz="2400" dirty="0" smtClean="0">
                <a:cs typeface="B Nazanin" pitchFamily="2" charset="-78"/>
              </a:rPr>
              <a:t>روش هيدروترمال</a:t>
            </a:r>
            <a:endParaRPr lang="fa-IR" sz="2400" dirty="0" smtClean="0">
              <a:cs typeface="B Nazanin" pitchFamily="2" charset="-78"/>
            </a:endParaRPr>
          </a:p>
          <a:p>
            <a:pPr marL="624078" indent="-514350" algn="r" rtl="1">
              <a:lnSpc>
                <a:spcPct val="200000"/>
              </a:lnSpc>
              <a:buFont typeface="+mj-lt"/>
              <a:buAutoNum type="arabicPeriod"/>
            </a:pPr>
            <a:r>
              <a:rPr lang="ar-SA" sz="2400" dirty="0">
                <a:cs typeface="B Nazanin" pitchFamily="2" charset="-78"/>
              </a:rPr>
              <a:t>روش اكسايش آندي </a:t>
            </a:r>
            <a:r>
              <a:rPr lang="ar-SA" sz="2400" dirty="0" smtClean="0">
                <a:cs typeface="B Nazanin" pitchFamily="2" charset="-78"/>
              </a:rPr>
              <a:t>الكتروشيميائي</a:t>
            </a:r>
            <a:endParaRPr lang="fa-IR" sz="2400" dirty="0" smtClean="0">
              <a:cs typeface="B Nazanin" pitchFamily="2" charset="-78"/>
            </a:endParaRPr>
          </a:p>
          <a:p>
            <a:pPr marL="624078" indent="-514350" algn="r" rtl="1">
              <a:lnSpc>
                <a:spcPct val="200000"/>
              </a:lnSpc>
              <a:buFont typeface="+mj-lt"/>
              <a:buAutoNum type="arabicPeriod"/>
            </a:pPr>
            <a:r>
              <a:rPr lang="ar-SA" sz="2400" dirty="0">
                <a:cs typeface="B Nazanin" pitchFamily="2" charset="-78"/>
              </a:rPr>
              <a:t>روش سل-ژل</a:t>
            </a:r>
            <a:endParaRPr lang="en-US" sz="2400" dirty="0">
              <a:cs typeface="B Nazanin" pitchFamily="2" charset="-78"/>
            </a:endParaRPr>
          </a:p>
          <a:p>
            <a:pPr marL="624078" indent="-514350" algn="r" rtl="1">
              <a:lnSpc>
                <a:spcPct val="200000"/>
              </a:lnSpc>
              <a:buFont typeface="+mj-lt"/>
              <a:buAutoNum type="arabicPeriod"/>
            </a:pPr>
            <a:endParaRPr lang="en-US" sz="2400" dirty="0">
              <a:cs typeface="B Nazanin" pitchFamily="2" charset="-78"/>
            </a:endParaRPr>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pPr algn="r" rtl="1"/>
                <a:r>
                  <a:rPr lang="fa-IR" dirty="0" smtClean="0">
                    <a:cs typeface="B Nazanin" pitchFamily="2" charset="-78"/>
                  </a:rPr>
                  <a:t>روش های تولید نانو لوله</a:t>
                </a:r>
                <a:r>
                  <a:rPr lang="en-US" dirty="0" smtClean="0">
                    <a:cs typeface="B Nazanin" pitchFamily="2" charset="-78"/>
                  </a:rPr>
                  <a:t> </a:t>
                </a:r>
                <a14:m>
                  <m:oMath xmlns:m="http://schemas.openxmlformats.org/officeDocument/2006/math">
                    <m:sSub>
                      <m:sSubPr>
                        <m:ctrlPr>
                          <a:rPr lang="en-US" i="1">
                            <a:latin typeface="Cambria Math"/>
                            <a:cs typeface="B Nazanin" pitchFamily="2" charset="-78"/>
                          </a:rPr>
                        </m:ctrlPr>
                      </m:sSubPr>
                      <m:e>
                        <m:r>
                          <a:rPr lang="en-US" b="0" i="1">
                            <a:latin typeface="Cambria Math"/>
                            <a:cs typeface="B Nazanin" pitchFamily="2" charset="-78"/>
                          </a:rPr>
                          <m:t>𝑇𝑖𝑂</m:t>
                        </m:r>
                      </m:e>
                      <m:sub>
                        <m:r>
                          <a:rPr lang="en-US" b="0" i="1">
                            <a:latin typeface="Cambria Math"/>
                            <a:cs typeface="B Nazanin" pitchFamily="2" charset="-78"/>
                          </a:rPr>
                          <m:t>2</m:t>
                        </m:r>
                      </m:sub>
                    </m:sSub>
                  </m:oMath>
                </a14:m>
                <a:r>
                  <a:rPr lang="fa-IR" dirty="0" smtClean="0">
                    <a:cs typeface="B Nazanin" pitchFamily="2" charset="-78"/>
                  </a:rPr>
                  <a:t>: </a:t>
                </a:r>
                <a:endParaRPr lang="en-US" dirty="0">
                  <a:cs typeface="B Nazanin" pitchFamily="2" charset="-78"/>
                </a:endParaRP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2"/>
                <a:stretch>
                  <a:fillRect r="-3111" b="-10638"/>
                </a:stretch>
              </a:blipFill>
            </p:spPr>
            <p:txBody>
              <a:bodyPr/>
              <a:lstStyle/>
              <a:p>
                <a:r>
                  <a:rPr lang="en-US">
                    <a:noFill/>
                  </a:rPr>
                  <a:t> </a:t>
                </a:r>
              </a:p>
            </p:txBody>
          </p:sp>
        </mc:Fallback>
      </mc:AlternateContent>
    </p:spTree>
    <p:extLst>
      <p:ext uri="{BB962C8B-B14F-4D97-AF65-F5344CB8AC3E}">
        <p14:creationId xmlns:p14="http://schemas.microsoft.com/office/powerpoint/2010/main" val="24551140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3345950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303345950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3" name="Title 2"/>
          <p:cNvSpPr>
            <a:spLocks noGrp="1"/>
          </p:cNvSpPr>
          <p:nvPr>
            <p:ph type="title"/>
          </p:nvPr>
        </p:nvSpPr>
        <p:spPr/>
        <p:txBody>
          <a:bodyPr/>
          <a:lstStyle/>
          <a:p>
            <a:pPr marL="571500" indent="-571500" algn="r" rtl="1">
              <a:buFont typeface="Wingdings" pitchFamily="2" charset="2"/>
              <a:buChar char="ü"/>
            </a:pPr>
            <a:r>
              <a:rPr lang="fa-IR" dirty="0" smtClean="0"/>
              <a:t>روش هیدروترمال:</a:t>
            </a:r>
            <a:endParaRPr lang="en-US" dirty="0"/>
          </a:p>
        </p:txBody>
      </p:sp>
    </p:spTree>
    <p:extLst>
      <p:ext uri="{BB962C8B-B14F-4D97-AF65-F5344CB8AC3E}">
        <p14:creationId xmlns:p14="http://schemas.microsoft.com/office/powerpoint/2010/main" val="10734996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5104"/>
            <a:ext cx="8229600" cy="1642187"/>
          </a:xfrm>
        </p:spPr>
        <p:txBody>
          <a:bodyPr>
            <a:normAutofit/>
          </a:bodyPr>
          <a:lstStyle/>
          <a:p>
            <a:pPr marL="109728" indent="0" algn="ctr" rtl="1">
              <a:buNone/>
            </a:pPr>
            <a:r>
              <a:rPr lang="fa-IR" sz="2400" dirty="0" smtClean="0">
                <a:cs typeface="B Nazanin" pitchFamily="2" charset="-78"/>
              </a:rPr>
              <a:t>تهیه کننده : نیلوفر توفیقیان</a:t>
            </a:r>
          </a:p>
          <a:p>
            <a:pPr marL="109728" indent="0" algn="ctr" rtl="1">
              <a:buNone/>
            </a:pPr>
            <a:r>
              <a:rPr lang="fa-IR" sz="2400" dirty="0" smtClean="0">
                <a:cs typeface="B Nazanin" pitchFamily="2" charset="-78"/>
              </a:rPr>
              <a:t>زیر نظر : جناب آقای دکتر جهانگیری</a:t>
            </a:r>
          </a:p>
          <a:p>
            <a:pPr marL="109728" indent="0" algn="ctr" rtl="1">
              <a:buNone/>
            </a:pPr>
            <a:endParaRPr lang="fa-IR" sz="2400" dirty="0">
              <a:cs typeface="B Nazanin" pitchFamily="2" charset="-78"/>
            </a:endParaRPr>
          </a:p>
          <a:p>
            <a:pPr marL="109728" indent="0" algn="ctr" rtl="1">
              <a:buNone/>
            </a:pPr>
            <a:r>
              <a:rPr lang="fa-IR" sz="1800" dirty="0" smtClean="0">
                <a:cs typeface="B Nazanin" pitchFamily="2" charset="-78"/>
              </a:rPr>
              <a:t>زمستان 91</a:t>
            </a:r>
            <a:endParaRPr lang="en-US" sz="1800" dirty="0">
              <a:cs typeface="B Nazanin" pitchFamily="2" charset="-78"/>
            </a:endParaRPr>
          </a:p>
        </p:txBody>
      </p:sp>
      <p:sp>
        <p:nvSpPr>
          <p:cNvPr id="2" name="Title 1"/>
          <p:cNvSpPr>
            <a:spLocks noGrp="1"/>
          </p:cNvSpPr>
          <p:nvPr>
            <p:ph type="title"/>
          </p:nvPr>
        </p:nvSpPr>
        <p:spPr>
          <a:xfrm>
            <a:off x="611560" y="1484784"/>
            <a:ext cx="8229600" cy="2016224"/>
          </a:xfrm>
        </p:spPr>
        <p:style>
          <a:lnRef idx="0">
            <a:schemeClr val="accent1"/>
          </a:lnRef>
          <a:fillRef idx="3">
            <a:schemeClr val="accent1"/>
          </a:fillRef>
          <a:effectRef idx="3">
            <a:schemeClr val="accent1"/>
          </a:effectRef>
          <a:fontRef idx="minor">
            <a:schemeClr val="lt1"/>
          </a:fontRef>
        </p:style>
        <p:txBody>
          <a:bodyPr>
            <a:normAutofit/>
          </a:bodyPr>
          <a:lstStyle/>
          <a:p>
            <a:pPr algn="ctr" rtl="1"/>
            <a:r>
              <a:rPr lang="fa-IR" sz="5000" cap="all" dirty="0" smtClean="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rPr>
              <a:t>بررسی نانو لوله ها</a:t>
            </a:r>
            <a:endParaRPr lang="en-US" sz="5000"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35668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algn="r" rtl="1">
              <a:buFont typeface="Wingdings" pitchFamily="2" charset="2"/>
              <a:buChar char="v"/>
            </a:pPr>
            <a:r>
              <a:rPr lang="en-US" sz="2000" dirty="0">
                <a:cs typeface="B Nazanin" pitchFamily="2" charset="-78"/>
              </a:rPr>
              <a:t> </a:t>
            </a:r>
            <a:r>
              <a:rPr lang="en-US" sz="2000" dirty="0" smtClean="0">
                <a:latin typeface="Times New Roman" pitchFamily="18" charset="0"/>
                <a:cs typeface="B Nazanin" pitchFamily="2" charset="-78"/>
              </a:rPr>
              <a:t>Ti</a:t>
            </a:r>
            <a:r>
              <a:rPr lang="fa-IR" sz="2000" dirty="0" smtClean="0">
                <a:cs typeface="B Nazanin" pitchFamily="2" charset="-78"/>
              </a:rPr>
              <a:t>بعنوان </a:t>
            </a:r>
            <a:r>
              <a:rPr lang="fa-IR" sz="2000" dirty="0">
                <a:cs typeface="B Nazanin" pitchFamily="2" charset="-78"/>
              </a:rPr>
              <a:t>قطب مثبت </a:t>
            </a:r>
            <a:r>
              <a:rPr lang="fa-IR" sz="2000" dirty="0" smtClean="0">
                <a:cs typeface="B Nazanin" pitchFamily="2" charset="-78"/>
              </a:rPr>
              <a:t>درون </a:t>
            </a:r>
            <a:r>
              <a:rPr lang="ar-SA" sz="2000" dirty="0">
                <a:cs typeface="B Nazanin" pitchFamily="2" charset="-78"/>
              </a:rPr>
              <a:t>الكتروليت حاوي </a:t>
            </a:r>
            <a:r>
              <a:rPr lang="ar-SA" sz="2000" dirty="0" smtClean="0">
                <a:cs typeface="B Nazanin" pitchFamily="2" charset="-78"/>
              </a:rPr>
              <a:t>فلورايد </a:t>
            </a:r>
            <a:r>
              <a:rPr lang="fa-IR" sz="2000" dirty="0" smtClean="0">
                <a:cs typeface="B Nazanin" pitchFamily="2" charset="-78"/>
              </a:rPr>
              <a:t>         تشکیل  </a:t>
            </a:r>
            <a:r>
              <a:rPr lang="ar-SA" sz="2000" dirty="0">
                <a:cs typeface="B Nazanin" pitchFamily="2" charset="-78"/>
              </a:rPr>
              <a:t>آرايه هايي از </a:t>
            </a:r>
            <a:r>
              <a:rPr lang="ar-SA" sz="2000" dirty="0" smtClean="0">
                <a:cs typeface="B Nazanin" pitchFamily="2" charset="-78"/>
              </a:rPr>
              <a:t>نانو</a:t>
            </a:r>
            <a:r>
              <a:rPr lang="fa-IR" sz="2000" dirty="0" smtClean="0">
                <a:cs typeface="B Nazanin" pitchFamily="2" charset="-78"/>
              </a:rPr>
              <a:t> </a:t>
            </a:r>
            <a:r>
              <a:rPr lang="ar-SA" sz="2000" dirty="0" smtClean="0">
                <a:cs typeface="B Nazanin" pitchFamily="2" charset="-78"/>
              </a:rPr>
              <a:t>لوله</a:t>
            </a:r>
            <a:r>
              <a:rPr lang="en-US" sz="2000" dirty="0" smtClean="0">
                <a:cs typeface="B Nazanin" pitchFamily="2" charset="-78"/>
              </a:rPr>
              <a:t>TiO</a:t>
            </a:r>
            <a:r>
              <a:rPr lang="en-US" sz="2000" baseline="-25000" dirty="0" smtClean="0">
                <a:cs typeface="B Nazanin" pitchFamily="2" charset="-78"/>
              </a:rPr>
              <a:t>2</a:t>
            </a:r>
            <a:r>
              <a:rPr lang="en-US" sz="2000" dirty="0" smtClean="0">
                <a:cs typeface="B Nazanin" pitchFamily="2" charset="-78"/>
              </a:rPr>
              <a:t> </a:t>
            </a:r>
            <a:endParaRPr lang="fa-IR" sz="2000" dirty="0" smtClean="0">
              <a:cs typeface="B Nazanin" pitchFamily="2" charset="-78"/>
            </a:endParaRPr>
          </a:p>
          <a:p>
            <a:pPr algn="r" rtl="1">
              <a:buFont typeface="Wingdings" pitchFamily="2" charset="2"/>
              <a:buChar char="v"/>
            </a:pPr>
            <a:r>
              <a:rPr lang="fa-IR" sz="2000" dirty="0" smtClean="0">
                <a:cs typeface="B Nazanin" pitchFamily="2" charset="-78"/>
              </a:rPr>
              <a:t>استفاده از</a:t>
            </a:r>
            <a:r>
              <a:rPr lang="ar-SA" sz="2000" dirty="0" smtClean="0">
                <a:cs typeface="B Nazanin" pitchFamily="2" charset="-78"/>
              </a:rPr>
              <a:t>فويلهاي </a:t>
            </a:r>
            <a:r>
              <a:rPr lang="ar-SA" sz="2000" dirty="0">
                <a:cs typeface="B Nazanin" pitchFamily="2" charset="-78"/>
              </a:rPr>
              <a:t>تيتانيم (با درجه خلوص بالا) به عنوان پايه </a:t>
            </a:r>
            <a:r>
              <a:rPr lang="ar-SA" sz="2000" dirty="0" smtClean="0">
                <a:cs typeface="B Nazanin" pitchFamily="2" charset="-78"/>
              </a:rPr>
              <a:t>براي</a:t>
            </a:r>
            <a:r>
              <a:rPr lang="fa-IR" sz="2000" dirty="0" smtClean="0">
                <a:cs typeface="B Nazanin" pitchFamily="2" charset="-78"/>
              </a:rPr>
              <a:t> </a:t>
            </a:r>
            <a:r>
              <a:rPr lang="ar-SA" sz="2000" dirty="0" smtClean="0">
                <a:cs typeface="B Nazanin" pitchFamily="2" charset="-78"/>
              </a:rPr>
              <a:t>رشد </a:t>
            </a:r>
            <a:r>
              <a:rPr lang="ar-SA" sz="2000" dirty="0">
                <a:cs typeface="B Nazanin" pitchFamily="2" charset="-78"/>
              </a:rPr>
              <a:t>لايه هاي نانولوله </a:t>
            </a:r>
            <a:r>
              <a:rPr lang="en-US" sz="2000" dirty="0">
                <a:cs typeface="B Nazanin" pitchFamily="2" charset="-78"/>
              </a:rPr>
              <a:t>TiO</a:t>
            </a:r>
            <a:r>
              <a:rPr lang="en-US" sz="2000" baseline="-25000" dirty="0">
                <a:cs typeface="B Nazanin" pitchFamily="2" charset="-78"/>
              </a:rPr>
              <a:t>2</a:t>
            </a:r>
            <a:r>
              <a:rPr lang="en-US" sz="2000" dirty="0">
                <a:cs typeface="B Nazanin" pitchFamily="2" charset="-78"/>
              </a:rPr>
              <a:t> </a:t>
            </a:r>
            <a:r>
              <a:rPr lang="fa-IR" sz="2000" dirty="0">
                <a:cs typeface="B Nazanin" pitchFamily="2" charset="-78"/>
              </a:rPr>
              <a:t> </a:t>
            </a:r>
            <a:endParaRPr lang="fa-IR" sz="2000" dirty="0" smtClean="0">
              <a:cs typeface="B Nazanin" pitchFamily="2" charset="-78"/>
            </a:endParaRPr>
          </a:p>
          <a:p>
            <a:pPr marL="109728" indent="0" algn="r" rtl="1">
              <a:buNone/>
            </a:pPr>
            <a:r>
              <a:rPr lang="fa-IR" sz="2000" b="1" dirty="0" smtClean="0">
                <a:cs typeface="B Nazanin" pitchFamily="2" charset="-78"/>
              </a:rPr>
              <a:t>     </a:t>
            </a:r>
          </a:p>
          <a:p>
            <a:pPr marL="109728" indent="0" algn="r" rtl="1">
              <a:buNone/>
            </a:pPr>
            <a:r>
              <a:rPr lang="fa-IR" sz="2000" b="1" dirty="0">
                <a:cs typeface="B Nazanin" pitchFamily="2" charset="-78"/>
              </a:rPr>
              <a:t> </a:t>
            </a:r>
            <a:r>
              <a:rPr lang="fa-IR" sz="2000" b="1" dirty="0" smtClean="0">
                <a:cs typeface="B Nazanin" pitchFamily="2" charset="-78"/>
              </a:rPr>
              <a:t>تهیه پایه:</a:t>
            </a:r>
          </a:p>
          <a:p>
            <a:pPr marL="566928" indent="-457200" algn="r" rtl="1">
              <a:buFont typeface="+mj-lt"/>
              <a:buAutoNum type="arabicPeriod"/>
            </a:pPr>
            <a:r>
              <a:rPr lang="fa-IR" sz="2000" dirty="0" smtClean="0">
                <a:cs typeface="B Nazanin" pitchFamily="2" charset="-78"/>
              </a:rPr>
              <a:t>قرار گرفتن </a:t>
            </a:r>
            <a:r>
              <a:rPr lang="fa-IR" sz="2000" dirty="0">
                <a:cs typeface="B Nazanin" pitchFamily="2" charset="-78"/>
              </a:rPr>
              <a:t>نمونه در </a:t>
            </a:r>
            <a:r>
              <a:rPr lang="ar-SA" sz="2000" dirty="0">
                <a:cs typeface="B Nazanin" pitchFamily="2" charset="-78"/>
              </a:rPr>
              <a:t>محلول </a:t>
            </a:r>
            <a:r>
              <a:rPr lang="ar-SA" sz="2000" dirty="0" smtClean="0">
                <a:cs typeface="B Nazanin" pitchFamily="2" charset="-78"/>
              </a:rPr>
              <a:t>استون </a:t>
            </a:r>
            <a:r>
              <a:rPr lang="ar-SA" sz="2000" dirty="0">
                <a:cs typeface="B Nazanin" pitchFamily="2" charset="-78"/>
              </a:rPr>
              <a:t>يا ايزوپروپانول و يا متانول تحت امواج مافوق صوت </a:t>
            </a:r>
            <a:endParaRPr lang="fa-IR" sz="2000" dirty="0" smtClean="0">
              <a:cs typeface="B Nazanin" pitchFamily="2" charset="-78"/>
            </a:endParaRPr>
          </a:p>
          <a:p>
            <a:pPr marL="566928" indent="-457200" algn="r" rtl="1">
              <a:buFont typeface="+mj-lt"/>
              <a:buAutoNum type="arabicPeriod"/>
            </a:pPr>
            <a:r>
              <a:rPr lang="fa-IR" sz="2000" dirty="0" smtClean="0">
                <a:cs typeface="B Nazanin" pitchFamily="2" charset="-78"/>
              </a:rPr>
              <a:t>شستشو </a:t>
            </a:r>
            <a:r>
              <a:rPr lang="ar-SA" sz="2000" dirty="0" smtClean="0">
                <a:cs typeface="B Nazanin" pitchFamily="2" charset="-78"/>
              </a:rPr>
              <a:t>توسط </a:t>
            </a:r>
            <a:r>
              <a:rPr lang="ar-SA" sz="2000" dirty="0">
                <a:cs typeface="B Nazanin" pitchFamily="2" charset="-78"/>
              </a:rPr>
              <a:t>آب بدون </a:t>
            </a:r>
            <a:r>
              <a:rPr lang="ar-SA" sz="2000" dirty="0" smtClean="0">
                <a:cs typeface="B Nazanin" pitchFamily="2" charset="-78"/>
              </a:rPr>
              <a:t>يون</a:t>
            </a:r>
            <a:endParaRPr lang="fa-IR" sz="2000" dirty="0" smtClean="0">
              <a:cs typeface="B Nazanin" pitchFamily="2" charset="-78"/>
            </a:endParaRPr>
          </a:p>
          <a:p>
            <a:pPr marL="566928" indent="-457200" algn="r" rtl="1">
              <a:buFont typeface="+mj-lt"/>
              <a:buAutoNum type="arabicPeriod"/>
            </a:pPr>
            <a:r>
              <a:rPr lang="fa-IR" sz="2000" dirty="0" smtClean="0">
                <a:cs typeface="B Nazanin" pitchFamily="2" charset="-78"/>
              </a:rPr>
              <a:t>خشک شدن </a:t>
            </a:r>
            <a:r>
              <a:rPr lang="ar-SA" sz="2000" dirty="0" smtClean="0">
                <a:cs typeface="B Nazanin" pitchFamily="2" charset="-78"/>
              </a:rPr>
              <a:t>داخل </a:t>
            </a:r>
            <a:r>
              <a:rPr lang="ar-SA" sz="2000" dirty="0">
                <a:cs typeface="B Nazanin" pitchFamily="2" charset="-78"/>
              </a:rPr>
              <a:t>جرياني از </a:t>
            </a:r>
            <a:r>
              <a:rPr lang="ar-SA" sz="2000" dirty="0" smtClean="0">
                <a:cs typeface="B Nazanin" pitchFamily="2" charset="-78"/>
              </a:rPr>
              <a:t>نيتروژن</a:t>
            </a:r>
            <a:endParaRPr lang="fa-IR" sz="2000" dirty="0" smtClean="0">
              <a:cs typeface="B Nazanin" pitchFamily="2" charset="-78"/>
            </a:endParaRPr>
          </a:p>
          <a:p>
            <a:pPr marL="109728" indent="0" algn="r" rtl="1">
              <a:buNone/>
            </a:pPr>
            <a:endParaRPr lang="fa-IR" sz="2000" dirty="0">
              <a:cs typeface="B Nazanin" pitchFamily="2" charset="-78"/>
            </a:endParaRPr>
          </a:p>
        </p:txBody>
      </p:sp>
      <p:sp>
        <p:nvSpPr>
          <p:cNvPr id="3" name="Title 2"/>
          <p:cNvSpPr>
            <a:spLocks noGrp="1"/>
          </p:cNvSpPr>
          <p:nvPr>
            <p:ph type="title"/>
          </p:nvPr>
        </p:nvSpPr>
        <p:spPr/>
        <p:txBody>
          <a:bodyPr/>
          <a:lstStyle/>
          <a:p>
            <a:pPr marL="571500" indent="-571500" algn="r" rtl="1">
              <a:buFont typeface="Wingdings" pitchFamily="2" charset="2"/>
              <a:buChar char="ü"/>
            </a:pPr>
            <a:r>
              <a:rPr lang="fa-IR" dirty="0" smtClean="0">
                <a:cs typeface="B Nazanin" pitchFamily="2" charset="-78"/>
              </a:rPr>
              <a:t>روش </a:t>
            </a:r>
            <a:r>
              <a:rPr lang="ar-SA" dirty="0" smtClean="0">
                <a:effectLst/>
                <a:cs typeface="B Nazanin" pitchFamily="2" charset="-78"/>
              </a:rPr>
              <a:t>اكسايش </a:t>
            </a:r>
            <a:r>
              <a:rPr lang="ar-SA" dirty="0">
                <a:effectLst/>
                <a:cs typeface="B Nazanin" pitchFamily="2" charset="-78"/>
              </a:rPr>
              <a:t>آندي </a:t>
            </a:r>
            <a:r>
              <a:rPr lang="ar-SA" dirty="0" smtClean="0">
                <a:effectLst/>
                <a:cs typeface="B Nazanin" pitchFamily="2" charset="-78"/>
              </a:rPr>
              <a:t>الكتروشيميائي</a:t>
            </a:r>
            <a:r>
              <a:rPr lang="fa-IR" dirty="0" smtClean="0">
                <a:effectLst/>
                <a:cs typeface="B Nazanin" pitchFamily="2" charset="-78"/>
              </a:rPr>
              <a:t> :</a:t>
            </a:r>
            <a:endParaRPr lang="en-US" dirty="0">
              <a:cs typeface="B Nazanin" pitchFamily="2" charset="-78"/>
            </a:endParaRPr>
          </a:p>
        </p:txBody>
      </p:sp>
      <p:cxnSp>
        <p:nvCxnSpPr>
          <p:cNvPr id="5" name="Straight Arrow Connector 4"/>
          <p:cNvCxnSpPr/>
          <p:nvPr/>
        </p:nvCxnSpPr>
        <p:spPr>
          <a:xfrm flipH="1">
            <a:off x="3707904" y="1484784"/>
            <a:ext cx="288032"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aphicFrame>
        <p:nvGraphicFramePr>
          <p:cNvPr id="8" name="Diagram 7"/>
          <p:cNvGraphicFramePr/>
          <p:nvPr>
            <p:extLst>
              <p:ext uri="{D42A27DB-BD31-4B8C-83A1-F6EECF244321}">
                <p14:modId xmlns:p14="http://schemas.microsoft.com/office/powerpoint/2010/main" val="1482674776"/>
              </p:ext>
            </p:extLst>
          </p:nvPr>
        </p:nvGraphicFramePr>
        <p:xfrm>
          <a:off x="251520" y="2815885"/>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5613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921123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marL="571500" indent="-571500" algn="r" rtl="1">
              <a:buFont typeface="Wingdings" pitchFamily="2" charset="2"/>
              <a:buChar char="ü"/>
            </a:pPr>
            <a:r>
              <a:rPr lang="fa-IR" dirty="0" smtClean="0"/>
              <a:t> روش سل-ژل :</a:t>
            </a:r>
            <a:endParaRPr lang="en-US" dirty="0"/>
          </a:p>
        </p:txBody>
      </p:sp>
    </p:spTree>
    <p:extLst>
      <p:ext uri="{BB962C8B-B14F-4D97-AF65-F5344CB8AC3E}">
        <p14:creationId xmlns:p14="http://schemas.microsoft.com/office/powerpoint/2010/main" val="38949373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868958"/>
          </a:xfrm>
        </p:spPr>
        <p:txBody>
          <a:bodyPr>
            <a:noAutofit/>
          </a:bodyPr>
          <a:lstStyle/>
          <a:p>
            <a:pPr algn="r" rtl="1"/>
            <a:r>
              <a:rPr lang="ar-SA" sz="3500" dirty="0">
                <a:effectLst/>
              </a:rPr>
              <a:t>ارزيابي سه روش سنتز نانولوله هاي </a:t>
            </a:r>
            <a:r>
              <a:rPr lang="en-US" sz="3500" dirty="0">
                <a:effectLst/>
              </a:rPr>
              <a:t>TiO</a:t>
            </a:r>
            <a:r>
              <a:rPr lang="en-US" sz="3500" baseline="-25000" dirty="0">
                <a:effectLst/>
              </a:rPr>
              <a:t>2</a:t>
            </a:r>
            <a:r>
              <a:rPr lang="en-US" sz="3500" dirty="0">
                <a:effectLst/>
              </a:rPr>
              <a:t/>
            </a:r>
            <a:br>
              <a:rPr lang="en-US" sz="3500" dirty="0">
                <a:effectLst/>
              </a:rPr>
            </a:br>
            <a:endParaRPr lang="en-US" sz="35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2160240" cy="2134877"/>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80928"/>
            <a:ext cx="2047275" cy="2141984"/>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55576" y="4581128"/>
            <a:ext cx="2232248" cy="2141984"/>
          </a:xfrm>
          <a:prstGeom prst="rect">
            <a:avLst/>
          </a:prstGeom>
          <a:ln>
            <a:noFill/>
          </a:ln>
          <a:effectLst>
            <a:outerShdw blurRad="292100" dist="139700" dir="2700000" algn="tl" rotWithShape="0">
              <a:srgbClr val="333333">
                <a:alpha val="65000"/>
              </a:srgbClr>
            </a:outerShdw>
          </a:effectLst>
        </p:spPr>
      </p:pic>
      <p:graphicFrame>
        <p:nvGraphicFramePr>
          <p:cNvPr id="7" name="Table 6"/>
          <p:cNvGraphicFramePr>
            <a:graphicFrameLocks noGrp="1"/>
          </p:cNvGraphicFramePr>
          <p:nvPr>
            <p:extLst>
              <p:ext uri="{D42A27DB-BD31-4B8C-83A1-F6EECF244321}">
                <p14:modId xmlns:p14="http://schemas.microsoft.com/office/powerpoint/2010/main" val="999024140"/>
              </p:ext>
            </p:extLst>
          </p:nvPr>
        </p:nvGraphicFramePr>
        <p:xfrm>
          <a:off x="2976936" y="1822460"/>
          <a:ext cx="6096000" cy="405892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pPr algn="r" rtl="1"/>
                      <a:r>
                        <a:rPr kumimoji="0" lang="fa-IR" sz="1400" u="none" strike="noStrike" kern="1200" baseline="0" dirty="0" smtClean="0">
                          <a:solidFill>
                            <a:schemeClr val="tx1"/>
                          </a:solidFill>
                          <a:cs typeface="B Nazanin" pitchFamily="2" charset="-78"/>
                        </a:rPr>
                        <a:t>فرم نانولوله سنتز شده</a:t>
                      </a:r>
                      <a:endParaRPr lang="en-US" sz="1400" b="1" dirty="0">
                        <a:solidFill>
                          <a:schemeClr val="tx1"/>
                        </a:solidFill>
                        <a:cs typeface="B Nazanin" pitchFamily="2" charset="-78"/>
                      </a:endParaRPr>
                    </a:p>
                  </a:txBody>
                  <a:tcPr/>
                </a:tc>
                <a:tc>
                  <a:txBody>
                    <a:bodyPr/>
                    <a:lstStyle/>
                    <a:p>
                      <a:pPr algn="r" rtl="1"/>
                      <a:r>
                        <a:rPr kumimoji="0" lang="fa-IR" sz="1400" u="none" strike="noStrike" kern="1200" baseline="0" dirty="0" smtClean="0">
                          <a:solidFill>
                            <a:schemeClr val="tx1"/>
                          </a:solidFill>
                          <a:cs typeface="B Nazanin" pitchFamily="2" charset="-78"/>
                        </a:rPr>
                        <a:t>معايب</a:t>
                      </a:r>
                      <a:endParaRPr lang="en-US" sz="1400" b="1" dirty="0">
                        <a:solidFill>
                          <a:schemeClr val="tx1"/>
                        </a:solidFill>
                        <a:cs typeface="B Nazanin" pitchFamily="2" charset="-78"/>
                      </a:endParaRPr>
                    </a:p>
                  </a:txBody>
                  <a:tcPr/>
                </a:tc>
                <a:tc>
                  <a:txBody>
                    <a:bodyPr/>
                    <a:lstStyle/>
                    <a:p>
                      <a:pPr algn="r" rtl="1"/>
                      <a:r>
                        <a:rPr kumimoji="0" lang="fa-IR" sz="1400" u="none" strike="noStrike" kern="1200" baseline="0" dirty="0" smtClean="0">
                          <a:solidFill>
                            <a:schemeClr val="tx1"/>
                          </a:solidFill>
                          <a:cs typeface="B Nazanin" pitchFamily="2" charset="-78"/>
                        </a:rPr>
                        <a:t>محاسن</a:t>
                      </a:r>
                      <a:endParaRPr lang="en-US" sz="1400" b="1" dirty="0">
                        <a:solidFill>
                          <a:schemeClr val="tx1"/>
                        </a:solidFill>
                        <a:cs typeface="B Nazanin" pitchFamily="2" charset="-78"/>
                      </a:endParaRPr>
                    </a:p>
                  </a:txBody>
                  <a:tcPr/>
                </a:tc>
                <a:tc>
                  <a:txBody>
                    <a:bodyPr/>
                    <a:lstStyle/>
                    <a:p>
                      <a:pPr algn="r" rtl="1"/>
                      <a:r>
                        <a:rPr kumimoji="0" lang="fa-IR" sz="1400" u="none" strike="noStrike" kern="1200" baseline="0" dirty="0" smtClean="0">
                          <a:solidFill>
                            <a:schemeClr val="tx1"/>
                          </a:solidFill>
                          <a:cs typeface="B Nazanin" pitchFamily="2" charset="-78"/>
                        </a:rPr>
                        <a:t>روش سنتز</a:t>
                      </a:r>
                      <a:endParaRPr lang="en-US" sz="1400" b="1" dirty="0">
                        <a:solidFill>
                          <a:schemeClr val="tx1"/>
                        </a:solidFill>
                        <a:cs typeface="B Nazanin" pitchFamily="2" charset="-78"/>
                      </a:endParaRPr>
                    </a:p>
                  </a:txBody>
                  <a:tcPr/>
                </a:tc>
              </a:tr>
              <a:tr h="370840">
                <a:tc>
                  <a:txBody>
                    <a:bodyPr/>
                    <a:lstStyle/>
                    <a:p>
                      <a:pPr algn="ctr" rtl="1"/>
                      <a:endParaRPr kumimoji="0" lang="fa-IR" sz="1400" u="none" strike="noStrike" kern="1200" baseline="0" dirty="0" smtClean="0">
                        <a:cs typeface="B Nazanin" pitchFamily="2" charset="-78"/>
                      </a:endParaRPr>
                    </a:p>
                    <a:p>
                      <a:pPr algn="ctr" rtl="1"/>
                      <a:r>
                        <a:rPr kumimoji="0" lang="fa-IR" sz="1400" u="none" strike="noStrike" kern="1200" baseline="0" dirty="0" smtClean="0">
                          <a:cs typeface="B Nazanin" pitchFamily="2" charset="-78"/>
                        </a:rPr>
                        <a:t>آرايش نانولوله ها غيرمنظم و به صورت پودر</a:t>
                      </a:r>
                      <a:endParaRPr lang="en-US" sz="1400" b="1" dirty="0">
                        <a:cs typeface="B Nazanin" pitchFamily="2" charset="-78"/>
                      </a:endParaRPr>
                    </a:p>
                  </a:txBody>
                  <a:tcPr/>
                </a:tc>
                <a:tc>
                  <a:txBody>
                    <a:bodyPr/>
                    <a:lstStyle/>
                    <a:p>
                      <a:pPr algn="r" rtl="1"/>
                      <a:r>
                        <a:rPr lang="fa-IR" sz="1400" dirty="0" smtClean="0">
                          <a:cs typeface="B Nazanin" pitchFamily="2" charset="-78"/>
                        </a:rPr>
                        <a:t>1-</a:t>
                      </a:r>
                      <a:r>
                        <a:rPr kumimoji="0" lang="fa-IR" sz="1400" u="none" strike="noStrike" kern="1200" baseline="0" dirty="0" smtClean="0">
                          <a:cs typeface="B Nazanin" pitchFamily="2" charset="-78"/>
                        </a:rPr>
                        <a:t>زمان واكنش بالا</a:t>
                      </a:r>
                    </a:p>
                    <a:p>
                      <a:pPr algn="r" rtl="1"/>
                      <a:r>
                        <a:rPr kumimoji="0" lang="fa-IR" sz="1400" u="none" strike="noStrike" kern="1200" baseline="0" dirty="0" smtClean="0">
                          <a:cs typeface="B Nazanin" pitchFamily="2" charset="-78"/>
                        </a:rPr>
                        <a:t>2-استفاده از غلظت بالاي</a:t>
                      </a:r>
                      <a:r>
                        <a:rPr kumimoji="0" lang="en-US" sz="1400" u="none" strike="noStrike" kern="1200" baseline="0" dirty="0" err="1" smtClean="0">
                          <a:cs typeface="B Nazanin" pitchFamily="2" charset="-78"/>
                        </a:rPr>
                        <a:t>NaOH</a:t>
                      </a:r>
                      <a:endParaRPr kumimoji="0" lang="fa-IR" sz="1400" u="none" strike="noStrike" kern="1200" baseline="0" dirty="0" smtClean="0">
                        <a:cs typeface="B Nazanin" pitchFamily="2" charset="-78"/>
                      </a:endParaRPr>
                    </a:p>
                    <a:p>
                      <a:pPr algn="r" rtl="1"/>
                      <a:r>
                        <a:rPr kumimoji="0" lang="fa-IR" sz="1400" u="none" strike="noStrike" kern="1200" baseline="0" dirty="0" smtClean="0">
                          <a:cs typeface="B Nazanin" pitchFamily="2" charset="-78"/>
                        </a:rPr>
                        <a:t>3-دستيابي به ابعاد يكنواخت، مشكل است</a:t>
                      </a:r>
                      <a:endParaRPr lang="en-US" sz="1400" dirty="0" smtClean="0">
                        <a:cs typeface="B Nazanin" pitchFamily="2" charset="-78"/>
                      </a:endParaRPr>
                    </a:p>
                    <a:p>
                      <a:pPr algn="r" rtl="1"/>
                      <a:endParaRPr lang="en-US" sz="1400" b="1" dirty="0">
                        <a:cs typeface="B Nazanin" pitchFamily="2" charset="-78"/>
                      </a:endParaRPr>
                    </a:p>
                  </a:txBody>
                  <a:tcPr/>
                </a:tc>
                <a:tc>
                  <a:txBody>
                    <a:bodyPr/>
                    <a:lstStyle/>
                    <a:p>
                      <a:pPr algn="r" rtl="1"/>
                      <a:r>
                        <a:rPr lang="fa-IR" sz="1400" dirty="0" smtClean="0">
                          <a:cs typeface="B Nazanin" pitchFamily="2" charset="-78"/>
                        </a:rPr>
                        <a:t>1-</a:t>
                      </a:r>
                      <a:r>
                        <a:rPr kumimoji="0" lang="fa-IR" sz="1400" u="none" strike="noStrike" kern="1200" baseline="0" dirty="0" smtClean="0">
                          <a:cs typeface="B Nazanin" pitchFamily="2" charset="-78"/>
                        </a:rPr>
                        <a:t>روش بسيار ساده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sz="1400" u="none" strike="noStrike" kern="1200" baseline="0" dirty="0" smtClean="0">
                          <a:cs typeface="B Nazanin" pitchFamily="2" charset="-78"/>
                        </a:rPr>
                        <a:t>2-نانولوله هاي توليدي قابليت اصلاح پذيري بالا </a:t>
                      </a:r>
                      <a:endParaRPr lang="en-US" sz="1400" b="1" dirty="0" smtClean="0">
                        <a:cs typeface="B Nazanin" pitchFamily="2" charset="-78"/>
                      </a:endParaRPr>
                    </a:p>
                    <a:p>
                      <a:pPr algn="r" rtl="1"/>
                      <a:endParaRPr kumimoji="0" lang="fa-IR" sz="1400" u="none" strike="noStrike" kern="1200" baseline="0" dirty="0" smtClean="0">
                        <a:cs typeface="B Nazanin" pitchFamily="2" charset="-78"/>
                      </a:endParaRPr>
                    </a:p>
                  </a:txBody>
                  <a:tcPr/>
                </a:tc>
                <a:tc>
                  <a:txBody>
                    <a:bodyPr/>
                    <a:lstStyle/>
                    <a:p>
                      <a:pPr algn="ctr" rtl="1"/>
                      <a:endParaRPr kumimoji="0" lang="fa-IR" sz="1400" b="1" u="none" strike="noStrike" kern="1200"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kumimoji="0" lang="fa-IR" sz="1400" b="1" u="none" strike="noStrike" kern="1200"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b="1" u="none" strike="noStrike" kern="1200" baseline="0" dirty="0" smtClean="0">
                          <a:cs typeface="B Nazanin" pitchFamily="2" charset="-78"/>
                        </a:rPr>
                        <a:t>هيدروترمال</a:t>
                      </a:r>
                      <a:endParaRPr lang="en-US" sz="1400" b="1" dirty="0" smtClean="0">
                        <a:cs typeface="B Nazanin" pitchFamily="2" charset="-78"/>
                      </a:endParaRPr>
                    </a:p>
                    <a:p>
                      <a:pPr algn="ctr" rtl="1"/>
                      <a:endParaRPr kumimoji="0" lang="fa-IR" sz="1400" b="1" u="none" strike="noStrike" kern="1200" baseline="0" dirty="0" smtClean="0">
                        <a:cs typeface="B Nazanin" pitchFamily="2" charset="-78"/>
                      </a:endParaRPr>
                    </a:p>
                  </a:txBody>
                  <a:tcPr/>
                </a:tc>
              </a:tr>
              <a:tr h="370840">
                <a:tc>
                  <a:txBody>
                    <a:bodyPr/>
                    <a:lstStyle/>
                    <a:p>
                      <a:pPr algn="ctr" rtl="1"/>
                      <a:endParaRPr kumimoji="0" lang="fa-IR" sz="1400" u="none" strike="noStrike" kern="1200" baseline="0" dirty="0" smtClean="0">
                        <a:cs typeface="B Nazanin" pitchFamily="2" charset="-78"/>
                      </a:endParaRPr>
                    </a:p>
                    <a:p>
                      <a:pPr algn="ctr" rtl="1"/>
                      <a:r>
                        <a:rPr kumimoji="0" lang="fa-IR" sz="1400" u="none" strike="noStrike" kern="1200" baseline="0" dirty="0" smtClean="0">
                          <a:cs typeface="B Nazanin" pitchFamily="2" charset="-78"/>
                        </a:rPr>
                        <a:t>آرايه هاي نانولوله ها بصورت جهت دار و به صورت  فيلم نازك </a:t>
                      </a:r>
                      <a:endParaRPr lang="en-US" sz="1400" b="1" dirty="0">
                        <a:cs typeface="B Nazanin" pitchFamily="2" charset="-78"/>
                      </a:endParaRPr>
                    </a:p>
                  </a:txBody>
                  <a:tcPr/>
                </a:tc>
                <a:tc>
                  <a:txBody>
                    <a:bodyPr/>
                    <a:lstStyle/>
                    <a:p>
                      <a:pPr algn="r" rtl="1"/>
                      <a:r>
                        <a:rPr lang="fa-IR" sz="1400" dirty="0" smtClean="0">
                          <a:cs typeface="B Nazanin" pitchFamily="2" charset="-78"/>
                        </a:rPr>
                        <a:t>1-</a:t>
                      </a:r>
                      <a:r>
                        <a:rPr kumimoji="0" lang="fa-IR" sz="1400" u="none" strike="noStrike" kern="1200" baseline="0" dirty="0" smtClean="0">
                          <a:cs typeface="B Nazanin" pitchFamily="2" charset="-78"/>
                        </a:rPr>
                        <a:t>مقدار توليد محدود </a:t>
                      </a:r>
                    </a:p>
                    <a:p>
                      <a:pPr algn="r" rtl="1"/>
                      <a:r>
                        <a:rPr kumimoji="0" lang="fa-IR" sz="1400" u="none" strike="noStrike" kern="1200" baseline="0" dirty="0" smtClean="0">
                          <a:cs typeface="B Nazanin" pitchFamily="2" charset="-78"/>
                        </a:rPr>
                        <a:t>2-لازمه داشتن سينتيك تشكيل سريع نانولوله ها استفاده از</a:t>
                      </a:r>
                      <a:r>
                        <a:rPr kumimoji="0" lang="en-US" sz="1400" u="none" strike="noStrike" kern="1200" baseline="0" dirty="0" smtClean="0">
                          <a:cs typeface="B Nazanin" pitchFamily="2" charset="-78"/>
                        </a:rPr>
                        <a:t>HF</a:t>
                      </a:r>
                      <a:r>
                        <a:rPr kumimoji="0" lang="fa-IR" sz="1400" u="none" strike="noStrike" kern="1200" baseline="0" dirty="0" smtClean="0">
                          <a:cs typeface="B Nazanin" pitchFamily="2" charset="-78"/>
                        </a:rPr>
                        <a:t>است</a:t>
                      </a:r>
                    </a:p>
                    <a:p>
                      <a:pPr algn="r" rtl="1"/>
                      <a:r>
                        <a:rPr kumimoji="0" lang="fa-IR" sz="1400" u="none" strike="noStrike" kern="1200" baseline="0" dirty="0" smtClean="0">
                          <a:cs typeface="B Nazanin" pitchFamily="2" charset="-78"/>
                        </a:rPr>
                        <a:t>3-بسیار گرانقیمت</a:t>
                      </a:r>
                      <a:endParaRPr lang="en-US" sz="1400" b="1" dirty="0">
                        <a:cs typeface="B Nazanin" pitchFamily="2" charset="-78"/>
                      </a:endParaRPr>
                    </a:p>
                  </a:txBody>
                  <a:tcPr/>
                </a:tc>
                <a:tc>
                  <a:txBody>
                    <a:bodyPr/>
                    <a:lstStyle/>
                    <a:p>
                      <a:pPr algn="r" rtl="1"/>
                      <a:r>
                        <a:rPr lang="fa-IR" sz="1400" dirty="0" smtClean="0">
                          <a:cs typeface="B Nazanin" pitchFamily="2" charset="-78"/>
                        </a:rPr>
                        <a:t>1-</a:t>
                      </a:r>
                      <a:r>
                        <a:rPr kumimoji="0" lang="fa-IR" sz="1400" u="none" strike="noStrike" kern="1200" baseline="0" dirty="0" smtClean="0">
                          <a:cs typeface="B Nazanin" pitchFamily="2" charset="-78"/>
                        </a:rPr>
                        <a:t>نانولوله هاي توليد شده </a:t>
                      </a:r>
                      <a:r>
                        <a:rPr kumimoji="0" lang="fa-IR" sz="1400" u="none" strike="noStrike" kern="1200" baseline="0" dirty="0" smtClean="0">
                          <a:cs typeface="B Nazanin" pitchFamily="2" charset="-78"/>
                        </a:rPr>
                        <a:t>آرايش جهت </a:t>
                      </a:r>
                      <a:r>
                        <a:rPr kumimoji="0" lang="fa-IR" sz="1400" u="none" strike="noStrike" kern="1200" baseline="0" dirty="0" smtClean="0">
                          <a:cs typeface="B Nazanin" pitchFamily="2" charset="-78"/>
                        </a:rPr>
                        <a:t>دار خوبي دارند.</a:t>
                      </a:r>
                    </a:p>
                    <a:p>
                      <a:pPr algn="r" rtl="1"/>
                      <a:r>
                        <a:rPr kumimoji="0" lang="fa-IR" sz="1400" u="none" strike="noStrike" kern="1200" baseline="0" dirty="0" smtClean="0">
                          <a:cs typeface="B Nazanin" pitchFamily="2" charset="-78"/>
                        </a:rPr>
                        <a:t>2-قابليت استفاده در بسياري </a:t>
                      </a:r>
                      <a:r>
                        <a:rPr kumimoji="0" lang="fa-IR" sz="1400" u="none" strike="noStrike" kern="1200" baseline="0" dirty="0" smtClean="0">
                          <a:cs typeface="B Nazanin" pitchFamily="2" charset="-78"/>
                        </a:rPr>
                        <a:t>از كاربردها </a:t>
                      </a:r>
                      <a:endParaRPr lang="en-US" sz="1400" b="1" dirty="0">
                        <a:cs typeface="B Nazanin" pitchFamily="2" charset="-78"/>
                      </a:endParaRPr>
                    </a:p>
                  </a:txBody>
                  <a:tcPr/>
                </a:tc>
                <a:tc>
                  <a:txBody>
                    <a:bodyPr/>
                    <a:lstStyle/>
                    <a:p>
                      <a:pPr algn="ctr" rtl="1"/>
                      <a:endParaRPr kumimoji="0" lang="fa-IR" sz="1400" b="1" u="none" strike="noStrike" kern="1200" baseline="0" dirty="0" smtClean="0">
                        <a:cs typeface="B Nazanin" pitchFamily="2" charset="-78"/>
                      </a:endParaRPr>
                    </a:p>
                    <a:p>
                      <a:pPr algn="ctr" rtl="1"/>
                      <a:r>
                        <a:rPr kumimoji="0" lang="fa-IR" sz="1400" b="1" u="none" strike="noStrike" kern="1200" baseline="0" dirty="0" smtClean="0">
                          <a:cs typeface="B Nazanin" pitchFamily="2" charset="-78"/>
                        </a:rPr>
                        <a:t>اكسيداسيون</a:t>
                      </a:r>
                    </a:p>
                    <a:p>
                      <a:pPr algn="ctr" rtl="1"/>
                      <a:r>
                        <a:rPr kumimoji="0" lang="fa-IR" sz="1400" b="1" u="none" strike="noStrike" kern="1200" baseline="0" dirty="0" smtClean="0">
                          <a:cs typeface="B Nazanin" pitchFamily="2" charset="-78"/>
                        </a:rPr>
                        <a:t>آندي</a:t>
                      </a:r>
                    </a:p>
                    <a:p>
                      <a:pPr algn="ctr" rtl="1"/>
                      <a:r>
                        <a:rPr kumimoji="0" lang="fa-IR" sz="1400" b="1" u="none" strike="noStrike" kern="1200" baseline="0" dirty="0" smtClean="0">
                          <a:cs typeface="B Nazanin" pitchFamily="2" charset="-78"/>
                        </a:rPr>
                        <a:t>الكتروشيميائي</a:t>
                      </a:r>
                      <a:endParaRPr lang="en-US" sz="1400" b="1" dirty="0">
                        <a:cs typeface="B Nazanin" pitchFamily="2" charset="-78"/>
                      </a:endParaRPr>
                    </a:p>
                  </a:txBody>
                  <a:tcPr/>
                </a:tc>
              </a:tr>
              <a:tr h="370840">
                <a:tc>
                  <a:txBody>
                    <a:bodyPr/>
                    <a:lstStyle/>
                    <a:p>
                      <a:pPr algn="ctr" rtl="1"/>
                      <a:endParaRPr kumimoji="0" lang="fa-IR" sz="1400" u="none" strike="noStrike" kern="1200"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u="none" strike="noStrike" kern="1200" baseline="0" dirty="0" smtClean="0">
                          <a:cs typeface="B Nazanin" pitchFamily="2" charset="-78"/>
                        </a:rPr>
                        <a:t>آرایش و قرارگيري نانولوله ها منظم و به صورت پودر </a:t>
                      </a:r>
                      <a:endParaRPr lang="en-US" sz="1400" b="1" dirty="0" smtClean="0">
                        <a:cs typeface="B Nazanin" pitchFamily="2" charset="-78"/>
                      </a:endParaRPr>
                    </a:p>
                    <a:p>
                      <a:pPr algn="ctr" rtl="1"/>
                      <a:endParaRPr lang="en-US" sz="1400" b="1" dirty="0">
                        <a:cs typeface="B Nazanin" pitchFamily="2" charset="-78"/>
                      </a:endParaRPr>
                    </a:p>
                  </a:txBody>
                  <a:tcPr/>
                </a:tc>
                <a:tc>
                  <a:txBody>
                    <a:bodyPr/>
                    <a:lstStyle/>
                    <a:p>
                      <a:pPr algn="r" rtl="1"/>
                      <a:r>
                        <a:rPr lang="fa-IR" sz="1400" dirty="0" smtClean="0">
                          <a:cs typeface="B Nazanin" pitchFamily="2" charset="-78"/>
                        </a:rPr>
                        <a:t>1-</a:t>
                      </a:r>
                      <a:r>
                        <a:rPr kumimoji="0" lang="fa-IR" sz="1400" u="none" strike="noStrike" kern="1200" baseline="0" dirty="0" smtClean="0">
                          <a:cs typeface="B Nazanin" pitchFamily="2" charset="-78"/>
                        </a:rPr>
                        <a:t>فرايند سنتز پيچيده</a:t>
                      </a:r>
                    </a:p>
                    <a:p>
                      <a:pPr algn="r" rtl="1"/>
                      <a:r>
                        <a:rPr kumimoji="0" lang="fa-IR" sz="1400" u="none" strike="noStrike" kern="1200" baseline="0" dirty="0" smtClean="0">
                          <a:cs typeface="B Nazanin" pitchFamily="2" charset="-78"/>
                        </a:rPr>
                        <a:t>2-احتمال تخريب ريخت نانولوله در زمان انجام فرايند</a:t>
                      </a:r>
                      <a:endParaRPr lang="en-US" sz="1400" b="1" dirty="0" smtClean="0">
                        <a:cs typeface="B Nazanin" pitchFamily="2" charset="-78"/>
                      </a:endParaRPr>
                    </a:p>
                    <a:p>
                      <a:pPr algn="r" rtl="1"/>
                      <a:endParaRPr lang="en-US" sz="1400" b="1" dirty="0">
                        <a:cs typeface="B Nazanin" pitchFamily="2" charset="-78"/>
                      </a:endParaRPr>
                    </a:p>
                  </a:txBody>
                  <a:tcPr/>
                </a:tc>
                <a:tc>
                  <a:txBody>
                    <a:bodyPr/>
                    <a:lstStyle/>
                    <a:p>
                      <a:pPr algn="r" rtl="1"/>
                      <a:endParaRPr lang="fa-IR" sz="1400" dirty="0" smtClean="0">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sz="1400" u="none" strike="noStrike" kern="1200" baseline="0" dirty="0" smtClean="0">
                          <a:cs typeface="B Nazanin" pitchFamily="2" charset="-78"/>
                        </a:rPr>
                        <a:t>اندازه نانولوله ها توسط قالب قابل کنترل</a:t>
                      </a:r>
                      <a:endParaRPr lang="en-US" sz="1400" b="1" dirty="0" smtClean="0">
                        <a:cs typeface="B Nazanin" pitchFamily="2" charset="-78"/>
                      </a:endParaRPr>
                    </a:p>
                  </a:txBody>
                  <a:tcPr/>
                </a:tc>
                <a:tc>
                  <a:txBody>
                    <a:bodyPr/>
                    <a:lstStyle/>
                    <a:p>
                      <a:pPr algn="ctr" rtl="1"/>
                      <a:endParaRPr kumimoji="0" lang="fa-IR" sz="1400" b="1" u="none" strike="noStrike" kern="1200"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400" b="1" u="none" strike="noStrike" kern="1200" baseline="0" dirty="0" smtClean="0">
                          <a:cs typeface="B Nazanin" pitchFamily="2" charset="-78"/>
                        </a:rPr>
                        <a:t>سل-ژل</a:t>
                      </a:r>
                      <a:endParaRPr lang="en-US" sz="1400" b="1" dirty="0" smtClean="0">
                        <a:cs typeface="B Nazanin" pitchFamily="2" charset="-78"/>
                      </a:endParaRPr>
                    </a:p>
                    <a:p>
                      <a:pPr algn="ctr" rtl="1"/>
                      <a:endParaRPr kumimoji="0" lang="fa-IR" sz="1400" b="1" u="none" strike="noStrike" kern="1200" baseline="0" dirty="0" smtClean="0">
                        <a:cs typeface="B Nazanin" pitchFamily="2" charset="-78"/>
                      </a:endParaRPr>
                    </a:p>
                  </a:txBody>
                  <a:tcPr/>
                </a:tc>
              </a:tr>
            </a:tbl>
          </a:graphicData>
        </a:graphic>
      </p:graphicFrame>
    </p:spTree>
    <p:extLst>
      <p:ext uri="{BB962C8B-B14F-4D97-AF65-F5344CB8AC3E}">
        <p14:creationId xmlns:p14="http://schemas.microsoft.com/office/powerpoint/2010/main" val="18314812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2400" dirty="0" smtClean="0">
                <a:cs typeface="B Nazanin" pitchFamily="2" charset="-78"/>
              </a:rPr>
              <a:t>لوله ای تو خالی که جنس دیواره های آن از گرافن است</a:t>
            </a:r>
          </a:p>
          <a:p>
            <a:pPr algn="r" rtl="1"/>
            <a:endParaRPr lang="fa-IR" sz="2400" dirty="0" smtClean="0">
              <a:cs typeface="B Nazanin" pitchFamily="2" charset="-78"/>
            </a:endParaRPr>
          </a:p>
          <a:p>
            <a:pPr marL="109728" indent="0" algn="r" rtl="1">
              <a:buNone/>
            </a:pPr>
            <a:r>
              <a:rPr lang="fa-IR" sz="2400" dirty="0" smtClean="0">
                <a:cs typeface="B Nazanin" pitchFamily="2" charset="-78"/>
              </a:rPr>
              <a:t>                نانو لوله تک دیواره</a:t>
            </a:r>
            <a:endParaRPr lang="fa-IR" sz="2400" dirty="0">
              <a:cs typeface="B Nazanin" pitchFamily="2" charset="-78"/>
            </a:endParaRPr>
          </a:p>
          <a:p>
            <a:pPr algn="r" rtl="1"/>
            <a:r>
              <a:rPr lang="fa-IR" sz="2400" dirty="0" smtClean="0">
                <a:cs typeface="B Nazanin" pitchFamily="2" charset="-78"/>
              </a:rPr>
              <a:t>انواع: </a:t>
            </a:r>
          </a:p>
          <a:p>
            <a:pPr marL="109728" indent="0" algn="r" rtl="1">
              <a:buNone/>
            </a:pPr>
            <a:r>
              <a:rPr lang="fa-IR" sz="2400" dirty="0">
                <a:cs typeface="B Nazanin" pitchFamily="2" charset="-78"/>
              </a:rPr>
              <a:t> </a:t>
            </a:r>
            <a:r>
              <a:rPr lang="fa-IR" sz="2400" dirty="0" smtClean="0">
                <a:cs typeface="B Nazanin" pitchFamily="2" charset="-78"/>
              </a:rPr>
              <a:t>               نانو لوله چند دیواره</a:t>
            </a:r>
            <a:endParaRPr lang="en-US" sz="2400" dirty="0">
              <a:cs typeface="B Nazanin" pitchFamily="2" charset="-78"/>
            </a:endParaRPr>
          </a:p>
        </p:txBody>
      </p:sp>
      <p:sp>
        <p:nvSpPr>
          <p:cNvPr id="3" name="Title 2"/>
          <p:cNvSpPr>
            <a:spLocks noGrp="1"/>
          </p:cNvSpPr>
          <p:nvPr>
            <p:ph type="title"/>
          </p:nvPr>
        </p:nvSpPr>
        <p:spPr/>
        <p:txBody>
          <a:bodyPr/>
          <a:lstStyle/>
          <a:p>
            <a:pPr algn="r" rtl="1"/>
            <a:r>
              <a:rPr lang="fa-IR" dirty="0" smtClean="0"/>
              <a:t>نانو لوله کربنی :</a:t>
            </a:r>
            <a:endParaRPr lang="en-US" dirty="0"/>
          </a:p>
        </p:txBody>
      </p:sp>
      <p:pic>
        <p:nvPicPr>
          <p:cNvPr id="6146" name="Picture 2" descr="C:\Users\apple\Desktop\c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840"/>
            <a:ext cx="2889523" cy="2634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nanoclub.ir/contents/CNT01/1.JPG"/>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29000"/>
            <a:ext cx="2845198" cy="2264296"/>
          </a:xfrm>
          <a:prstGeom prst="rect">
            <a:avLst/>
          </a:prstGeom>
          <a:ln>
            <a:noFill/>
          </a:ln>
          <a:effectLst>
            <a:outerShdw blurRad="292100" dist="139700" dir="2700000" algn="tl" rotWithShape="0">
              <a:srgbClr val="333333">
                <a:alpha val="65000"/>
              </a:srgbClr>
            </a:outerShdw>
          </a:effectLst>
        </p:spPr>
      </p:pic>
      <p:sp>
        <p:nvSpPr>
          <p:cNvPr id="5" name="Right Brace 4"/>
          <p:cNvSpPr/>
          <p:nvPr/>
        </p:nvSpPr>
        <p:spPr>
          <a:xfrm>
            <a:off x="7596336" y="2276872"/>
            <a:ext cx="155448"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Curved Connector 7"/>
          <p:cNvCxnSpPr/>
          <p:nvPr/>
        </p:nvCxnSpPr>
        <p:spPr>
          <a:xfrm rot="5400000">
            <a:off x="2920418" y="2137457"/>
            <a:ext cx="1080122" cy="926903"/>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384030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fa-IR" sz="3500" b="0" dirty="0" smtClean="0">
                <a:cs typeface="B Nazanin" pitchFamily="2" charset="-78"/>
              </a:rPr>
              <a:t>نانو لوله چند دیواره               نانو لوله تک دیواره</a:t>
            </a:r>
            <a:endParaRPr lang="en-US" sz="3500" b="0" dirty="0">
              <a:cs typeface="B Nazanin" pitchFamily="2" charset="-78"/>
            </a:endParaRPr>
          </a:p>
        </p:txBody>
      </p:sp>
      <p:pic>
        <p:nvPicPr>
          <p:cNvPr id="7170" name="Picture 2" descr="C:\Users\apple\Desktop\F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190407"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404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a:bodyPr>
          <a:lstStyle/>
          <a:p>
            <a:pPr algn="r" rtl="1"/>
            <a:r>
              <a:rPr lang="ar-SA" dirty="0">
                <a:cs typeface="B Nazanin" pitchFamily="2" charset="-78"/>
              </a:rPr>
              <a:t>اندازه بسیار كوچك </a:t>
            </a:r>
            <a:endParaRPr lang="fa-IR" dirty="0" smtClean="0">
              <a:cs typeface="B Nazanin" pitchFamily="2" charset="-78"/>
            </a:endParaRPr>
          </a:p>
          <a:p>
            <a:pPr algn="r" rtl="1"/>
            <a:r>
              <a:rPr lang="ar-SA" dirty="0" smtClean="0">
                <a:cs typeface="B Nazanin" pitchFamily="2" charset="-78"/>
              </a:rPr>
              <a:t>رسانا </a:t>
            </a:r>
            <a:r>
              <a:rPr lang="ar-SA" dirty="0">
                <a:cs typeface="B Nazanin" pitchFamily="2" charset="-78"/>
              </a:rPr>
              <a:t>و </a:t>
            </a:r>
            <a:r>
              <a:rPr lang="ar-SA" dirty="0" smtClean="0">
                <a:cs typeface="B Nazanin" pitchFamily="2" charset="-78"/>
              </a:rPr>
              <a:t>نیمه‌رسان</a:t>
            </a:r>
            <a:r>
              <a:rPr lang="fa-IR" dirty="0" smtClean="0">
                <a:cs typeface="B Nazanin" pitchFamily="2" charset="-78"/>
              </a:rPr>
              <a:t>ا</a:t>
            </a:r>
            <a:r>
              <a:rPr lang="ar-SA" dirty="0" smtClean="0">
                <a:cs typeface="B Nazanin" pitchFamily="2" charset="-78"/>
              </a:rPr>
              <a:t> </a:t>
            </a:r>
            <a:r>
              <a:rPr lang="ar-SA" dirty="0">
                <a:cs typeface="B Nazanin" pitchFamily="2" charset="-78"/>
              </a:rPr>
              <a:t>بر حسب شكل </a:t>
            </a:r>
            <a:r>
              <a:rPr lang="ar-SA" dirty="0" smtClean="0">
                <a:cs typeface="B Nazanin" pitchFamily="2" charset="-78"/>
              </a:rPr>
              <a:t>هندسی</a:t>
            </a:r>
            <a:endParaRPr lang="fa-IR" dirty="0" smtClean="0">
              <a:cs typeface="B Nazanin" pitchFamily="2" charset="-78"/>
            </a:endParaRPr>
          </a:p>
          <a:p>
            <a:pPr algn="r" rtl="1"/>
            <a:r>
              <a:rPr lang="ar-SA" dirty="0">
                <a:cs typeface="B Nazanin" pitchFamily="2" charset="-78"/>
              </a:rPr>
              <a:t>قدرت رسانایی گرمایی خیلی </a:t>
            </a:r>
            <a:r>
              <a:rPr lang="ar-SA" dirty="0" smtClean="0">
                <a:cs typeface="B Nazanin" pitchFamily="2" charset="-78"/>
              </a:rPr>
              <a:t>بالا</a:t>
            </a:r>
            <a:endParaRPr lang="fa-IR" dirty="0" smtClean="0">
              <a:cs typeface="B Nazanin" pitchFamily="2" charset="-78"/>
            </a:endParaRPr>
          </a:p>
          <a:p>
            <a:pPr algn="r" rtl="1"/>
            <a:r>
              <a:rPr lang="ar-SA" dirty="0">
                <a:cs typeface="B Nazanin" pitchFamily="2" charset="-78"/>
              </a:rPr>
              <a:t>سطح جداره صاف یا قدرت تفكیك </a:t>
            </a:r>
            <a:r>
              <a:rPr lang="ar-SA" dirty="0" smtClean="0">
                <a:cs typeface="B Nazanin" pitchFamily="2" charset="-78"/>
              </a:rPr>
              <a:t>بالا</a:t>
            </a:r>
            <a:endParaRPr lang="fa-IR" dirty="0">
              <a:cs typeface="B Nazanin" pitchFamily="2" charset="-78"/>
            </a:endParaRPr>
          </a:p>
          <a:p>
            <a:pPr algn="r" rtl="1"/>
            <a:r>
              <a:rPr lang="ar-SA" dirty="0" smtClean="0">
                <a:cs typeface="B Nazanin" pitchFamily="2" charset="-78"/>
              </a:rPr>
              <a:t>حساس </a:t>
            </a:r>
            <a:r>
              <a:rPr lang="ar-SA" dirty="0">
                <a:cs typeface="B Nazanin" pitchFamily="2" charset="-78"/>
              </a:rPr>
              <a:t>به تغییرات كوچك نیروهای اعمال شده</a:t>
            </a:r>
            <a:r>
              <a:rPr lang="en-US" dirty="0">
                <a:cs typeface="B Nazanin" pitchFamily="2" charset="-78"/>
              </a:rPr>
              <a:t> </a:t>
            </a:r>
            <a:endParaRPr lang="fa-IR" dirty="0" smtClean="0">
              <a:cs typeface="B Nazanin" pitchFamily="2" charset="-78"/>
            </a:endParaRPr>
          </a:p>
          <a:p>
            <a:pPr algn="r" rtl="1"/>
            <a:r>
              <a:rPr lang="ar-SA" dirty="0">
                <a:cs typeface="B Nazanin" pitchFamily="2" charset="-78"/>
              </a:rPr>
              <a:t>گسیل و جذب نور</a:t>
            </a:r>
            <a:r>
              <a:rPr lang="en-US" dirty="0">
                <a:cs typeface="B Nazanin" pitchFamily="2" charset="-78"/>
              </a:rPr>
              <a:t> </a:t>
            </a:r>
            <a:endParaRPr lang="fa-IR" dirty="0" smtClean="0">
              <a:cs typeface="B Nazanin" pitchFamily="2" charset="-78"/>
            </a:endParaRPr>
          </a:p>
          <a:p>
            <a:pPr algn="r" rtl="1"/>
            <a:r>
              <a:rPr lang="ar-SA" dirty="0">
                <a:cs typeface="B Nazanin" pitchFamily="2" charset="-78"/>
              </a:rPr>
              <a:t>خاصیت مغناطیسی، ممان مغناطیسی بسیار بزرگ</a:t>
            </a:r>
            <a:r>
              <a:rPr lang="en-US" dirty="0">
                <a:cs typeface="B Nazanin" pitchFamily="2" charset="-78"/>
              </a:rPr>
              <a:t> </a:t>
            </a:r>
            <a:endParaRPr lang="fa-IR" dirty="0" smtClean="0">
              <a:cs typeface="B Nazanin" pitchFamily="2" charset="-78"/>
            </a:endParaRPr>
          </a:p>
          <a:p>
            <a:pPr algn="r" rtl="1"/>
            <a:r>
              <a:rPr lang="ar-SA" dirty="0">
                <a:cs typeface="B Nazanin" pitchFamily="2" charset="-78"/>
              </a:rPr>
              <a:t>چگالی سطحی بسیار </a:t>
            </a:r>
            <a:r>
              <a:rPr lang="ar-SA" dirty="0" smtClean="0">
                <a:cs typeface="B Nazanin" pitchFamily="2" charset="-78"/>
              </a:rPr>
              <a:t>بالا</a:t>
            </a:r>
            <a:endParaRPr lang="fa-IR" dirty="0" smtClean="0">
              <a:cs typeface="B Nazanin" pitchFamily="2" charset="-78"/>
            </a:endParaRPr>
          </a:p>
          <a:p>
            <a:pPr algn="r" rtl="1"/>
            <a:r>
              <a:rPr lang="ar-SA" dirty="0">
                <a:cs typeface="B Nazanin" pitchFamily="2" charset="-78"/>
              </a:rPr>
              <a:t>قابلیت ذخیره‌سازی</a:t>
            </a:r>
            <a:r>
              <a:rPr lang="en-US" dirty="0">
                <a:cs typeface="B Nazanin" pitchFamily="2" charset="-78"/>
              </a:rPr>
              <a:t> </a:t>
            </a:r>
            <a:endParaRPr lang="fa-IR" dirty="0" smtClean="0">
              <a:cs typeface="B Nazanin" pitchFamily="2" charset="-78"/>
            </a:endParaRPr>
          </a:p>
          <a:p>
            <a:pPr algn="r" rtl="1"/>
            <a:r>
              <a:rPr lang="ar-SA" dirty="0">
                <a:cs typeface="B Nazanin" pitchFamily="2" charset="-78"/>
              </a:rPr>
              <a:t>داشتن خاصیت ابررسانایی</a:t>
            </a:r>
            <a:r>
              <a:rPr lang="en-US" dirty="0">
                <a:cs typeface="B Nazanin" pitchFamily="2" charset="-78"/>
              </a:rPr>
              <a:t> </a:t>
            </a:r>
            <a:endParaRPr lang="fa-IR" dirty="0" smtClean="0">
              <a:cs typeface="B Nazanin" pitchFamily="2" charset="-78"/>
            </a:endParaRPr>
          </a:p>
          <a:p>
            <a:pPr algn="r" rtl="1"/>
            <a:r>
              <a:rPr lang="ar-SA" dirty="0">
                <a:cs typeface="B Nazanin" pitchFamily="2" charset="-78"/>
              </a:rPr>
              <a:t>استحكام و مقاومت كششی بالا</a:t>
            </a: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ویژگی های نانو لوله های کربنی:</a:t>
            </a:r>
            <a:endParaRPr lang="en-US" dirty="0">
              <a:cs typeface="B Nazanin" pitchFamily="2" charset="-78"/>
            </a:endParaRPr>
          </a:p>
        </p:txBody>
      </p:sp>
    </p:spTree>
    <p:extLst>
      <p:ext uri="{BB962C8B-B14F-4D97-AF65-F5344CB8AC3E}">
        <p14:creationId xmlns:p14="http://schemas.microsoft.com/office/powerpoint/2010/main" val="6176867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10000"/>
          </a:bodyPr>
          <a:lstStyle/>
          <a:p>
            <a:pPr algn="r" rtl="1">
              <a:lnSpc>
                <a:spcPct val="150000"/>
              </a:lnSpc>
              <a:buFont typeface="Wingdings" pitchFamily="2" charset="2"/>
              <a:buChar char="v"/>
            </a:pPr>
            <a:r>
              <a:rPr lang="ar-SA" dirty="0" smtClean="0">
                <a:cs typeface="B Nazanin" pitchFamily="2" charset="-78"/>
              </a:rPr>
              <a:t>به </a:t>
            </a:r>
            <a:r>
              <a:rPr lang="ar-SA" dirty="0">
                <a:cs typeface="B Nazanin" pitchFamily="2" charset="-78"/>
              </a:rPr>
              <a:t>عنوان نانو کاتالیست برای جذب و ذخیره سازی گاز طبیعی و </a:t>
            </a:r>
            <a:r>
              <a:rPr lang="ar-SA" dirty="0" smtClean="0">
                <a:cs typeface="B Nazanin" pitchFamily="2" charset="-78"/>
              </a:rPr>
              <a:t>هیدرو</a:t>
            </a:r>
            <a:r>
              <a:rPr lang="fa-IR" dirty="0" smtClean="0">
                <a:cs typeface="B Nazanin" pitchFamily="2" charset="-78"/>
              </a:rPr>
              <a:t>ژ</a:t>
            </a:r>
            <a:r>
              <a:rPr lang="ar-SA" dirty="0" smtClean="0">
                <a:cs typeface="B Nazanin" pitchFamily="2" charset="-78"/>
              </a:rPr>
              <a:t>ن</a:t>
            </a:r>
            <a:endParaRPr lang="fa-IR" dirty="0">
              <a:cs typeface="B Nazanin" pitchFamily="2" charset="-78"/>
            </a:endParaRPr>
          </a:p>
          <a:p>
            <a:pPr algn="r" rtl="1">
              <a:lnSpc>
                <a:spcPct val="150000"/>
              </a:lnSpc>
              <a:buFont typeface="Wingdings" pitchFamily="2" charset="2"/>
              <a:buChar char="v"/>
            </a:pPr>
            <a:r>
              <a:rPr lang="ar-SA" dirty="0">
                <a:cs typeface="B Nazanin" pitchFamily="2" charset="-78"/>
              </a:rPr>
              <a:t>سولفورزدایی از نفت خام </a:t>
            </a:r>
            <a:endParaRPr lang="fa-IR" dirty="0">
              <a:cs typeface="B Nazanin" pitchFamily="2" charset="-78"/>
            </a:endParaRPr>
          </a:p>
          <a:p>
            <a:pPr algn="r" rtl="1">
              <a:lnSpc>
                <a:spcPct val="150000"/>
              </a:lnSpc>
              <a:buFont typeface="Wingdings" pitchFamily="2" charset="2"/>
              <a:buChar char="v"/>
            </a:pPr>
            <a:r>
              <a:rPr lang="ar-SA" dirty="0">
                <a:cs typeface="B Nazanin" pitchFamily="2" charset="-78"/>
              </a:rPr>
              <a:t>فیلتر نانولوله ی کربنی </a:t>
            </a:r>
            <a:r>
              <a:rPr lang="ar-SA" dirty="0" smtClean="0">
                <a:cs typeface="B Nazanin" pitchFamily="2" charset="-78"/>
              </a:rPr>
              <a:t>برای </a:t>
            </a:r>
            <a:r>
              <a:rPr lang="ar-SA" dirty="0">
                <a:cs typeface="B Nazanin" pitchFamily="2" charset="-78"/>
              </a:rPr>
              <a:t>جدا سازی آب از نفت و مشتقات </a:t>
            </a:r>
            <a:r>
              <a:rPr lang="ar-SA" dirty="0" smtClean="0">
                <a:cs typeface="B Nazanin" pitchFamily="2" charset="-78"/>
              </a:rPr>
              <a:t>نفتی</a:t>
            </a:r>
            <a:endParaRPr lang="fa-IR" dirty="0" smtClean="0">
              <a:cs typeface="B Nazanin" pitchFamily="2" charset="-78"/>
            </a:endParaRPr>
          </a:p>
          <a:p>
            <a:pPr algn="r" rtl="1">
              <a:lnSpc>
                <a:spcPct val="150000"/>
              </a:lnSpc>
              <a:buFont typeface="Wingdings" pitchFamily="2" charset="2"/>
              <a:buChar char="v"/>
            </a:pPr>
            <a:r>
              <a:rPr lang="ar-SA" dirty="0">
                <a:cs typeface="B Nazanin" pitchFamily="2" charset="-78"/>
              </a:rPr>
              <a:t>تولید سوخت (جی تی ال</a:t>
            </a:r>
            <a:r>
              <a:rPr lang="ar-SA" dirty="0" smtClean="0">
                <a:cs typeface="B Nazanin" pitchFamily="2" charset="-78"/>
              </a:rPr>
              <a:t>)</a:t>
            </a:r>
            <a:endParaRPr lang="fa-IR" dirty="0" smtClean="0">
              <a:cs typeface="B Nazanin" pitchFamily="2" charset="-78"/>
            </a:endParaRPr>
          </a:p>
          <a:p>
            <a:pPr algn="r" rtl="1">
              <a:lnSpc>
                <a:spcPct val="150000"/>
              </a:lnSpc>
              <a:buFont typeface="Wingdings" pitchFamily="2" charset="2"/>
              <a:buChar char="v"/>
            </a:pPr>
            <a:r>
              <a:rPr lang="ar-SA" dirty="0" smtClean="0">
                <a:cs typeface="B Nazanin" pitchFamily="2" charset="-78"/>
              </a:rPr>
              <a:t>تقویت </a:t>
            </a:r>
            <a:r>
              <a:rPr lang="ar-SA" dirty="0">
                <a:cs typeface="B Nazanin" pitchFamily="2" charset="-78"/>
              </a:rPr>
              <a:t>کننده در کامپوزیت </a:t>
            </a:r>
            <a:r>
              <a:rPr lang="ar-SA" dirty="0" smtClean="0">
                <a:cs typeface="B Nazanin" pitchFamily="2" charset="-78"/>
              </a:rPr>
              <a:t>ها</a:t>
            </a:r>
            <a:endParaRPr lang="fa-IR" dirty="0" smtClean="0">
              <a:cs typeface="B Nazanin" pitchFamily="2" charset="-78"/>
            </a:endParaRPr>
          </a:p>
          <a:p>
            <a:pPr algn="r" rtl="1">
              <a:lnSpc>
                <a:spcPct val="150000"/>
              </a:lnSpc>
              <a:buFont typeface="Wingdings" pitchFamily="2" charset="2"/>
              <a:buChar char="v"/>
            </a:pPr>
            <a:r>
              <a:rPr lang="ar-SA" dirty="0">
                <a:cs typeface="B Nazanin" pitchFamily="2" charset="-78"/>
              </a:rPr>
              <a:t>استفاده در نمایشگرهای تشعشع </a:t>
            </a:r>
            <a:r>
              <a:rPr lang="ar-SA" dirty="0" smtClean="0">
                <a:cs typeface="B Nazanin" pitchFamily="2" charset="-78"/>
              </a:rPr>
              <a:t>میدانی</a:t>
            </a:r>
            <a:endParaRPr lang="fa-IR" dirty="0" smtClean="0">
              <a:cs typeface="B Nazanin" pitchFamily="2" charset="-78"/>
            </a:endParaRPr>
          </a:p>
          <a:p>
            <a:pPr algn="r" rtl="1">
              <a:lnSpc>
                <a:spcPct val="150000"/>
              </a:lnSpc>
              <a:buFont typeface="Wingdings" pitchFamily="2" charset="2"/>
              <a:buChar char="v"/>
            </a:pPr>
            <a:r>
              <a:rPr lang="ar-SA" dirty="0">
                <a:cs typeface="B Nazanin" pitchFamily="2" charset="-78"/>
              </a:rPr>
              <a:t>استفاده از نانولوله های تک دیواره در صنعت </a:t>
            </a:r>
            <a:r>
              <a:rPr lang="ar-SA" dirty="0" smtClean="0">
                <a:cs typeface="B Nazanin" pitchFamily="2" charset="-78"/>
              </a:rPr>
              <a:t>الکترونیک</a:t>
            </a:r>
            <a:endParaRPr lang="fa-IR" dirty="0" smtClean="0">
              <a:cs typeface="B Nazanin" pitchFamily="2" charset="-78"/>
            </a:endParaRPr>
          </a:p>
          <a:p>
            <a:pPr algn="r" rtl="1">
              <a:lnSpc>
                <a:spcPct val="150000"/>
              </a:lnSpc>
              <a:buFont typeface="Wingdings" pitchFamily="2" charset="2"/>
              <a:buChar char="v"/>
            </a:pPr>
            <a:r>
              <a:rPr lang="ar-SA" dirty="0">
                <a:cs typeface="B Nazanin" pitchFamily="2" charset="-78"/>
              </a:rPr>
              <a:t>ساخت نانوماشین ها </a:t>
            </a:r>
            <a:endParaRPr lang="fa-IR" dirty="0" smtClean="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کاربردهای نانو لوله کربنی:</a:t>
            </a:r>
            <a:endParaRPr lang="en-US" dirty="0">
              <a:cs typeface="B Nazanin" pitchFamily="2" charset="-78"/>
            </a:endParaRPr>
          </a:p>
        </p:txBody>
      </p:sp>
    </p:spTree>
    <p:extLst>
      <p:ext uri="{BB962C8B-B14F-4D97-AF65-F5344CB8AC3E}">
        <p14:creationId xmlns:p14="http://schemas.microsoft.com/office/powerpoint/2010/main" val="27821043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r" rtl="1">
              <a:lnSpc>
                <a:spcPct val="200000"/>
              </a:lnSpc>
              <a:buFont typeface="+mj-lt"/>
              <a:buAutoNum type="arabicPeriod"/>
            </a:pPr>
            <a:r>
              <a:rPr lang="fa-IR" dirty="0" smtClean="0">
                <a:cs typeface="B Nazanin" pitchFamily="2" charset="-78"/>
              </a:rPr>
              <a:t>روش تخلیه قوس الکتریکی</a:t>
            </a:r>
          </a:p>
          <a:p>
            <a:pPr marL="624078" indent="-514350" algn="r" rtl="1">
              <a:lnSpc>
                <a:spcPct val="200000"/>
              </a:lnSpc>
              <a:buFont typeface="+mj-lt"/>
              <a:buAutoNum type="arabicPeriod"/>
            </a:pPr>
            <a:r>
              <a:rPr lang="fa-IR" dirty="0" smtClean="0">
                <a:cs typeface="B Nazanin" pitchFamily="2" charset="-78"/>
              </a:rPr>
              <a:t>روش تبخیر لیزری</a:t>
            </a:r>
          </a:p>
          <a:p>
            <a:pPr marL="624078" indent="-514350" algn="r" rtl="1">
              <a:lnSpc>
                <a:spcPct val="200000"/>
              </a:lnSpc>
              <a:buFont typeface="+mj-lt"/>
              <a:buAutoNum type="arabicPeriod"/>
            </a:pPr>
            <a:r>
              <a:rPr lang="fa-IR" dirty="0" smtClean="0">
                <a:cs typeface="B Nazanin" pitchFamily="2" charset="-78"/>
              </a:rPr>
              <a:t>روش رسوب بخار شیمیایی</a:t>
            </a: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t>روش های تولید نانو لوله کربن :</a:t>
            </a:r>
            <a:endParaRPr lang="en-US" dirty="0"/>
          </a:p>
        </p:txBody>
      </p:sp>
    </p:spTree>
    <p:extLst>
      <p:ext uri="{BB962C8B-B14F-4D97-AF65-F5344CB8AC3E}">
        <p14:creationId xmlns:p14="http://schemas.microsoft.com/office/powerpoint/2010/main" val="26550213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31838407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rtl="1"/>
            <a:r>
              <a:rPr lang="fa-IR" dirty="0" smtClean="0"/>
              <a:t>1. روش تخلیه قوس الکتریکی: </a:t>
            </a:r>
            <a:endParaRPr lang="en-US" dirty="0"/>
          </a:p>
        </p:txBody>
      </p:sp>
    </p:spTree>
    <p:extLst>
      <p:ext uri="{BB962C8B-B14F-4D97-AF65-F5344CB8AC3E}">
        <p14:creationId xmlns:p14="http://schemas.microsoft.com/office/powerpoint/2010/main" val="25681368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3550109"/>
              </p:ext>
            </p:extLst>
          </p:nvPr>
        </p:nvGraphicFramePr>
        <p:xfrm>
          <a:off x="467544" y="23320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rtl="1"/>
            <a:r>
              <a:rPr lang="fa-IR" dirty="0" smtClean="0"/>
              <a:t>2.روش تبخیر لیزری:             </a:t>
            </a:r>
            <a:endParaRPr lang="en-US" dirty="0"/>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60648"/>
            <a:ext cx="42484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4639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Font typeface="Wingdings" pitchFamily="2" charset="2"/>
              <a:buChar char="v"/>
            </a:pPr>
            <a:r>
              <a:rPr lang="fa-IR" b="1" dirty="0" smtClean="0">
                <a:cs typeface="B Nazanin" pitchFamily="2" charset="-78"/>
              </a:rPr>
              <a:t>معرفی نانو لوله </a:t>
            </a:r>
          </a:p>
          <a:p>
            <a:pPr algn="r" rtl="1">
              <a:lnSpc>
                <a:spcPct val="150000"/>
              </a:lnSpc>
              <a:buFont typeface="Wingdings" pitchFamily="2" charset="2"/>
              <a:buChar char="v"/>
            </a:pPr>
            <a:r>
              <a:rPr lang="fa-IR" b="1" dirty="0" smtClean="0">
                <a:cs typeface="B Nazanin" pitchFamily="2" charset="-78"/>
              </a:rPr>
              <a:t>انواع نانو لوله ها </a:t>
            </a:r>
          </a:p>
          <a:p>
            <a:pPr algn="r" rtl="1">
              <a:lnSpc>
                <a:spcPct val="150000"/>
              </a:lnSpc>
              <a:buFont typeface="Wingdings" pitchFamily="2" charset="2"/>
              <a:buChar char="v"/>
            </a:pPr>
            <a:r>
              <a:rPr lang="fa-IR" b="1" dirty="0" smtClean="0">
                <a:cs typeface="B Nazanin" pitchFamily="2" charset="-78"/>
              </a:rPr>
              <a:t>ویژگی</a:t>
            </a:r>
          </a:p>
          <a:p>
            <a:pPr algn="r" rtl="1">
              <a:lnSpc>
                <a:spcPct val="150000"/>
              </a:lnSpc>
              <a:buFont typeface="Wingdings" pitchFamily="2" charset="2"/>
              <a:buChar char="v"/>
            </a:pPr>
            <a:r>
              <a:rPr lang="fa-IR" b="1" dirty="0" smtClean="0">
                <a:cs typeface="B Nazanin" pitchFamily="2" charset="-78"/>
              </a:rPr>
              <a:t>روش تولید</a:t>
            </a:r>
          </a:p>
          <a:p>
            <a:pPr algn="r" rtl="1">
              <a:lnSpc>
                <a:spcPct val="150000"/>
              </a:lnSpc>
              <a:buFont typeface="Wingdings" pitchFamily="2" charset="2"/>
              <a:buChar char="v"/>
            </a:pPr>
            <a:r>
              <a:rPr lang="fa-IR" b="1" dirty="0" smtClean="0">
                <a:cs typeface="B Nazanin" pitchFamily="2" charset="-78"/>
              </a:rPr>
              <a:t>کاربرد</a:t>
            </a:r>
          </a:p>
          <a:p>
            <a:pPr marL="109728" indent="0" algn="r" rtl="1">
              <a:lnSpc>
                <a:spcPct val="150000"/>
              </a:lnSpc>
              <a:buNone/>
            </a:pPr>
            <a:endParaRPr lang="fa-IR" b="1" dirty="0" smtClean="0">
              <a:cs typeface="B Nazanin" pitchFamily="2" charset="-78"/>
            </a:endParaRPr>
          </a:p>
        </p:txBody>
      </p:sp>
      <p:sp>
        <p:nvSpPr>
          <p:cNvPr id="3" name="Title 2"/>
          <p:cNvSpPr>
            <a:spLocks noGrp="1"/>
          </p:cNvSpPr>
          <p:nvPr>
            <p:ph type="title"/>
          </p:nvPr>
        </p:nvSpPr>
        <p:spPr>
          <a:xfrm>
            <a:off x="-2268760" y="548680"/>
            <a:ext cx="10873208" cy="79208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fa-IR" sz="5100" cap="all" dirty="0" smtClean="0">
                <a:ln w="0"/>
                <a:solidFill>
                  <a:schemeClr val="tx1">
                    <a:lumMod val="95000"/>
                    <a:lumOff val="5000"/>
                  </a:schemeClr>
                </a:solidFill>
                <a:effectLst>
                  <a:outerShdw blurRad="60007" dist="310007" dir="7680000" sy="30000" kx="1300200" algn="ctr" rotWithShape="0">
                    <a:prstClr val="black">
                      <a:alpha val="32000"/>
                    </a:prstClr>
                  </a:outerShdw>
                  <a:reflection blurRad="12700" stA="50000" endPos="50000" dist="5000" dir="5400000" sy="-100000" rotWithShape="0"/>
                </a:effectLst>
                <a:cs typeface="B Nazanin" pitchFamily="2" charset="-78"/>
              </a:rPr>
              <a:t>فهرست مطالب</a:t>
            </a:r>
            <a:r>
              <a:rPr lang="fa-I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
            </a:r>
            <a:br>
              <a:rPr lang="fa-I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b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Tree>
    <p:extLst>
      <p:ext uri="{BB962C8B-B14F-4D97-AF65-F5344CB8AC3E}">
        <p14:creationId xmlns:p14="http://schemas.microsoft.com/office/powerpoint/2010/main" val="14486536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dirty="0" smtClean="0">
                <a:cs typeface="B Nazanin" pitchFamily="2" charset="-78"/>
              </a:rPr>
              <a:t>شامل دو مرحله :   1.تولید کاتالیست                          </a:t>
            </a:r>
          </a:p>
          <a:p>
            <a:pPr marL="109728" indent="0" algn="r" rtl="1">
              <a:buNone/>
            </a:pPr>
            <a:r>
              <a:rPr lang="fa-IR" dirty="0">
                <a:cs typeface="B Nazanin" pitchFamily="2" charset="-78"/>
              </a:rPr>
              <a:t> </a:t>
            </a:r>
            <a:r>
              <a:rPr lang="fa-IR" dirty="0" smtClean="0">
                <a:cs typeface="B Nazanin" pitchFamily="2" charset="-78"/>
              </a:rPr>
              <a:t>                       2.انجام فرایند تولید</a:t>
            </a:r>
          </a:p>
          <a:p>
            <a:pPr marL="109728" indent="0" algn="r" rtl="1">
              <a:buNone/>
            </a:pPr>
            <a:endParaRPr lang="en-US" dirty="0"/>
          </a:p>
        </p:txBody>
      </p:sp>
      <p:sp>
        <p:nvSpPr>
          <p:cNvPr id="3" name="Title 2"/>
          <p:cNvSpPr>
            <a:spLocks noGrp="1"/>
          </p:cNvSpPr>
          <p:nvPr>
            <p:ph type="title"/>
          </p:nvPr>
        </p:nvSpPr>
        <p:spPr/>
        <p:txBody>
          <a:bodyPr>
            <a:normAutofit fontScale="90000"/>
          </a:bodyPr>
          <a:lstStyle/>
          <a:p>
            <a:pPr algn="r" rtl="1"/>
            <a:r>
              <a:rPr lang="fa-IR" dirty="0" smtClean="0"/>
              <a:t>3.روش رسوب بخار شیمیایی :</a:t>
            </a:r>
            <a:br>
              <a:rPr lang="fa-IR" dirty="0" smtClean="0"/>
            </a:br>
            <a:endParaRPr lang="en-US" dirty="0"/>
          </a:p>
        </p:txBody>
      </p:sp>
      <p:graphicFrame>
        <p:nvGraphicFramePr>
          <p:cNvPr id="4" name="Diagram 3"/>
          <p:cNvGraphicFramePr/>
          <p:nvPr>
            <p:extLst>
              <p:ext uri="{D42A27DB-BD31-4B8C-83A1-F6EECF244321}">
                <p14:modId xmlns:p14="http://schemas.microsoft.com/office/powerpoint/2010/main" val="2346637576"/>
              </p:ext>
            </p:extLst>
          </p:nvPr>
        </p:nvGraphicFramePr>
        <p:xfrm>
          <a:off x="467544" y="2420888"/>
          <a:ext cx="8352928"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6516216" y="1556792"/>
            <a:ext cx="189735"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Curved Connector 6"/>
          <p:cNvCxnSpPr/>
          <p:nvPr/>
        </p:nvCxnSpPr>
        <p:spPr>
          <a:xfrm rot="10800000" flipV="1">
            <a:off x="3023828" y="1700808"/>
            <a:ext cx="1476164" cy="720079"/>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pic>
        <p:nvPicPr>
          <p:cNvPr id="3074" name="Picture 2" descr="http://upload.wikimedia.org/wikipedia/commons/thumb/b/b1/PICT0111.JPG/220px-PICT01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328" y="5081"/>
            <a:ext cx="2095500" cy="218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28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6325885"/>
              </p:ext>
            </p:extLst>
          </p:nvPr>
        </p:nvGraphicFramePr>
        <p:xfrm>
          <a:off x="467544" y="1412775"/>
          <a:ext cx="8229600" cy="4891308"/>
        </p:xfrm>
        <a:graphic>
          <a:graphicData uri="http://schemas.openxmlformats.org/drawingml/2006/table">
            <a:tbl>
              <a:tblPr firstRow="1" bandRow="1">
                <a:tableStyleId>{69CF1AB2-1976-4502-BF36-3FF5EA218861}</a:tableStyleId>
              </a:tblPr>
              <a:tblGrid>
                <a:gridCol w="2057400"/>
                <a:gridCol w="2057400"/>
                <a:gridCol w="2664296"/>
                <a:gridCol w="1450504"/>
              </a:tblGrid>
              <a:tr h="809896">
                <a:tc>
                  <a:txBody>
                    <a:bodyPr/>
                    <a:lstStyle/>
                    <a:p>
                      <a:pPr algn="ctr" rtl="1"/>
                      <a:r>
                        <a:rPr lang="fa-IR" sz="1800" dirty="0" smtClean="0">
                          <a:cs typeface="B Nazanin" pitchFamily="2" charset="-78"/>
                        </a:rPr>
                        <a:t>تبخیر لیزری</a:t>
                      </a:r>
                      <a:endParaRPr lang="en-US" sz="1800" dirty="0">
                        <a:solidFill>
                          <a:schemeClr val="tx1"/>
                        </a:solidFill>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Nazanin" pitchFamily="2" charset="-78"/>
                        </a:rPr>
                        <a:t>رسوب بخار شیمیایی</a:t>
                      </a:r>
                      <a:endParaRPr lang="en-US" sz="1800" dirty="0" smtClean="0">
                        <a:cs typeface="B Nazanin" pitchFamily="2" charset="-78"/>
                      </a:endParaRPr>
                    </a:p>
                    <a:p>
                      <a:pPr algn="ctr" rtl="1"/>
                      <a:endParaRPr lang="en-US" sz="1800" dirty="0">
                        <a:solidFill>
                          <a:schemeClr val="tx1"/>
                        </a:solidFill>
                        <a:cs typeface="B Nazanin" pitchFamily="2" charset="-78"/>
                      </a:endParaRPr>
                    </a:p>
                  </a:txBody>
                  <a:tcPr/>
                </a:tc>
                <a:tc>
                  <a:txBody>
                    <a:bodyPr/>
                    <a:lstStyle/>
                    <a:p>
                      <a:pPr algn="ctr" rtl="1"/>
                      <a:r>
                        <a:rPr lang="fa-IR" sz="1800" dirty="0" smtClean="0">
                          <a:cs typeface="B Nazanin" pitchFamily="2" charset="-78"/>
                        </a:rPr>
                        <a:t>قوس الکتریکی</a:t>
                      </a:r>
                      <a:endParaRPr lang="en-US" sz="1800" dirty="0">
                        <a:solidFill>
                          <a:schemeClr val="tx1"/>
                        </a:solidFill>
                        <a:cs typeface="B Nazanin" pitchFamily="2" charset="-78"/>
                      </a:endParaRPr>
                    </a:p>
                  </a:txBody>
                  <a:tcPr/>
                </a:tc>
                <a:tc>
                  <a:txBody>
                    <a:bodyPr/>
                    <a:lstStyle/>
                    <a:p>
                      <a:pPr algn="ctr" rtl="1"/>
                      <a:endParaRPr lang="en-US" sz="1500">
                        <a:cs typeface="B Nazanin" pitchFamily="2" charset="-78"/>
                      </a:endParaRPr>
                    </a:p>
                  </a:txBody>
                  <a:tcPr/>
                </a:tc>
              </a:tr>
              <a:tr h="469225">
                <a:tc>
                  <a:txBody>
                    <a:bodyPr/>
                    <a:lstStyle/>
                    <a:p>
                      <a:pPr algn="ctr" rtl="1"/>
                      <a:r>
                        <a:rPr lang="fa-IR" sz="1600" dirty="0" smtClean="0"/>
                        <a:t>تا 70 درصد</a:t>
                      </a:r>
                      <a:endParaRPr lang="en-US" sz="1600" b="1" dirty="0">
                        <a:cs typeface="B Nazanin" pitchFamily="2" charset="-78"/>
                      </a:endParaRPr>
                    </a:p>
                  </a:txBody>
                  <a:tcPr/>
                </a:tc>
                <a:tc>
                  <a:txBody>
                    <a:bodyPr/>
                    <a:lstStyle/>
                    <a:p>
                      <a:pPr algn="ctr" rtl="1"/>
                      <a:r>
                        <a:rPr lang="fa-IR" sz="1600" dirty="0" smtClean="0"/>
                        <a:t>20 تا 100 درصد</a:t>
                      </a:r>
                      <a:endParaRPr lang="en-US" sz="1600" b="1" dirty="0">
                        <a:cs typeface="B Nazanin" pitchFamily="2" charset="-78"/>
                      </a:endParaRPr>
                    </a:p>
                  </a:txBody>
                  <a:tcPr/>
                </a:tc>
                <a:tc>
                  <a:txBody>
                    <a:bodyPr/>
                    <a:lstStyle/>
                    <a:p>
                      <a:pPr algn="ctr" rtl="1"/>
                      <a:r>
                        <a:rPr lang="fa-IR" sz="1600" dirty="0" smtClean="0"/>
                        <a:t>30</a:t>
                      </a:r>
                      <a:r>
                        <a:rPr lang="fa-IR" sz="1600" baseline="0" dirty="0" smtClean="0"/>
                        <a:t> تا 90 درصد</a:t>
                      </a:r>
                      <a:endParaRPr lang="en-US" sz="1600" b="1" dirty="0">
                        <a:cs typeface="B Nazanin" pitchFamily="2" charset="-78"/>
                      </a:endParaRPr>
                    </a:p>
                  </a:txBody>
                  <a:tcPr/>
                </a:tc>
                <a:tc>
                  <a:txBody>
                    <a:bodyPr/>
                    <a:lstStyle/>
                    <a:p>
                      <a:pPr algn="ctr" rtl="1"/>
                      <a:r>
                        <a:rPr lang="fa-IR" sz="1800" b="1" dirty="0" smtClean="0">
                          <a:cs typeface="B Nazanin" pitchFamily="2" charset="-78"/>
                        </a:rPr>
                        <a:t>راندمان</a:t>
                      </a:r>
                      <a:endParaRPr lang="en-US" sz="1800" b="1" dirty="0">
                        <a:cs typeface="B Nazanin" pitchFamily="2" charset="-78"/>
                      </a:endParaRPr>
                    </a:p>
                  </a:txBody>
                  <a:tcPr/>
                </a:tc>
              </a:tr>
              <a:tr h="983445">
                <a:tc>
                  <a:txBody>
                    <a:bodyPr/>
                    <a:lstStyle/>
                    <a:p>
                      <a:pPr algn="ctr" rtl="1"/>
                      <a:r>
                        <a:rPr lang="fa-IR" sz="1600" dirty="0" smtClean="0"/>
                        <a:t>دسته ای از نانو لوله های بلند(5تا</a:t>
                      </a:r>
                      <a:r>
                        <a:rPr lang="fa-IR" sz="1600" baseline="0" dirty="0" smtClean="0"/>
                        <a:t> 20 میکرون) هر یک به قطر 1تا 2</a:t>
                      </a:r>
                      <a:r>
                        <a:rPr lang="en-US" sz="1600" baseline="0" dirty="0" smtClean="0"/>
                        <a:t>nm</a:t>
                      </a:r>
                      <a:endParaRPr lang="en-US" sz="1600" b="1" dirty="0">
                        <a:cs typeface="B Nazanin" pitchFamily="2" charset="-78"/>
                      </a:endParaRPr>
                    </a:p>
                  </a:txBody>
                  <a:tcPr/>
                </a:tc>
                <a:tc>
                  <a:txBody>
                    <a:bodyPr/>
                    <a:lstStyle/>
                    <a:p>
                      <a:pPr algn="ctr" rtl="1"/>
                      <a:r>
                        <a:rPr lang="fa-IR" sz="1600" dirty="0" smtClean="0"/>
                        <a:t>نانو لوله های بلند با قطر </a:t>
                      </a:r>
                      <a:r>
                        <a:rPr lang="en-US" sz="1600" dirty="0" smtClean="0"/>
                        <a:t>0/6-4 nm</a:t>
                      </a:r>
                      <a:endParaRPr lang="en-US" sz="1600" b="1" dirty="0">
                        <a:cs typeface="B Nazanin" pitchFamily="2" charset="-78"/>
                      </a:endParaRPr>
                    </a:p>
                  </a:txBody>
                  <a:tcPr/>
                </a:tc>
                <a:tc>
                  <a:txBody>
                    <a:bodyPr/>
                    <a:lstStyle/>
                    <a:p>
                      <a:pPr algn="ctr" rtl="1"/>
                      <a:endParaRPr lang="fa-IR" sz="1600" dirty="0" smtClean="0"/>
                    </a:p>
                    <a:p>
                      <a:pPr algn="ctr" rtl="1"/>
                      <a:r>
                        <a:rPr lang="fa-IR" sz="1600" dirty="0" smtClean="0"/>
                        <a:t>نانو لوله های کوتاه با قطر 4-0/6</a:t>
                      </a:r>
                      <a:r>
                        <a:rPr lang="en-US" sz="1600" baseline="0" dirty="0" smtClean="0"/>
                        <a:t> nm</a:t>
                      </a:r>
                      <a:endParaRPr lang="en-US" sz="1600" b="1" dirty="0">
                        <a:cs typeface="B Nazanin" pitchFamily="2" charset="-78"/>
                      </a:endParaRPr>
                    </a:p>
                  </a:txBody>
                  <a:tcPr/>
                </a:tc>
                <a:tc>
                  <a:txBody>
                    <a:bodyPr/>
                    <a:lstStyle/>
                    <a:p>
                      <a:pPr algn="ctr" rtl="1"/>
                      <a:endParaRPr lang="fa-IR" sz="1800" b="1" dirty="0" smtClean="0">
                        <a:cs typeface="B Nazanin" pitchFamily="2" charset="-78"/>
                      </a:endParaRPr>
                    </a:p>
                    <a:p>
                      <a:pPr algn="ctr" rtl="1"/>
                      <a:r>
                        <a:rPr lang="fa-IR" sz="1800" b="1" dirty="0" smtClean="0">
                          <a:cs typeface="B Nazanin" pitchFamily="2" charset="-78"/>
                        </a:rPr>
                        <a:t>نانو لوله</a:t>
                      </a:r>
                      <a:endParaRPr lang="en-US" sz="1800" b="1" dirty="0">
                        <a:cs typeface="B Nazanin" pitchFamily="2" charset="-78"/>
                      </a:endParaRPr>
                    </a:p>
                  </a:txBody>
                  <a:tcPr/>
                </a:tc>
              </a:tr>
              <a:tr h="1561942">
                <a:tc>
                  <a:txBody>
                    <a:bodyPr/>
                    <a:lstStyle/>
                    <a:p>
                      <a:pPr algn="ctr" rtl="1"/>
                      <a:r>
                        <a:rPr lang="fa-IR" sz="1600" dirty="0" smtClean="0"/>
                        <a:t>عمدتا</a:t>
                      </a:r>
                      <a:r>
                        <a:rPr lang="fa-IR" sz="1600" baseline="0" dirty="0" smtClean="0"/>
                        <a:t> نانو لوله های تک دیواره با کنترل خوب قطرآنها و نواقص کم. اغلب محصول واکنش تمام خالص است</a:t>
                      </a:r>
                      <a:endParaRPr lang="en-US" sz="1600" b="1" dirty="0">
                        <a:cs typeface="B Nazanin" pitchFamily="2" charset="-78"/>
                      </a:endParaRPr>
                    </a:p>
                  </a:txBody>
                  <a:tcPr/>
                </a:tc>
                <a:tc>
                  <a:txBody>
                    <a:bodyPr/>
                    <a:lstStyle/>
                    <a:p>
                      <a:pPr algn="ctr" rtl="1"/>
                      <a:r>
                        <a:rPr lang="fa-IR" sz="1600" dirty="0" smtClean="0"/>
                        <a:t>روشی</a:t>
                      </a:r>
                      <a:r>
                        <a:rPr lang="fa-IR" sz="1600" baseline="0" dirty="0" smtClean="0"/>
                        <a:t> مناسب برای تولید در مقیاس صنعتی: طول بلند، فرآیند ساده، قطر قابل کنترل برای نانو لوله های تک دیواره و نسبتا خالص</a:t>
                      </a:r>
                      <a:endParaRPr lang="en-US" sz="1600" b="1" dirty="0">
                        <a:cs typeface="B Nazanin" pitchFamily="2" charset="-78"/>
                      </a:endParaRPr>
                    </a:p>
                  </a:txBody>
                  <a:tcPr/>
                </a:tc>
                <a:tc>
                  <a:txBody>
                    <a:bodyPr/>
                    <a:lstStyle/>
                    <a:p>
                      <a:pPr algn="ctr" rtl="1"/>
                      <a:r>
                        <a:rPr lang="fa-IR" sz="1600" dirty="0" smtClean="0"/>
                        <a:t>تولید</a:t>
                      </a:r>
                      <a:r>
                        <a:rPr lang="fa-IR" sz="1600" baseline="0" dirty="0" smtClean="0"/>
                        <a:t> آسان</a:t>
                      </a:r>
                      <a:r>
                        <a:rPr lang="fa-IR" sz="1600" dirty="0" smtClean="0"/>
                        <a:t> نانو لوله های تک جداره و</a:t>
                      </a:r>
                      <a:r>
                        <a:rPr lang="fa-IR" sz="1600" baseline="0" dirty="0" smtClean="0"/>
                        <a:t> چند جداره .تک جداره ها دارای نواقص ساختاری کم و توانایی تولید چند جداره ها بدون کاتالیست .خیلی گران نیست  و ساخت در هوای آزاد امکان پذیر</a:t>
                      </a:r>
                      <a:endParaRPr lang="en-US" sz="1600" b="1" dirty="0">
                        <a:cs typeface="B Nazanin" pitchFamily="2" charset="-78"/>
                      </a:endParaRPr>
                    </a:p>
                  </a:txBody>
                  <a:tcPr/>
                </a:tc>
                <a:tc>
                  <a:txBody>
                    <a:bodyPr/>
                    <a:lstStyle/>
                    <a:p>
                      <a:pPr algn="ctr" rtl="1"/>
                      <a:endParaRPr lang="fa-IR" sz="1800" b="1" dirty="0" smtClean="0">
                        <a:cs typeface="B Nazanin" pitchFamily="2" charset="-78"/>
                      </a:endParaRPr>
                    </a:p>
                    <a:p>
                      <a:pPr algn="ctr" rtl="1"/>
                      <a:endParaRPr lang="fa-IR" sz="1800" b="1" dirty="0" smtClean="0">
                        <a:cs typeface="B Nazanin" pitchFamily="2" charset="-78"/>
                      </a:endParaRPr>
                    </a:p>
                    <a:p>
                      <a:pPr algn="ctr" rtl="1"/>
                      <a:r>
                        <a:rPr lang="fa-IR" sz="1800" b="1" dirty="0" smtClean="0">
                          <a:cs typeface="B Nazanin" pitchFamily="2" charset="-78"/>
                        </a:rPr>
                        <a:t>مزایا</a:t>
                      </a:r>
                      <a:endParaRPr lang="en-US" sz="1800" b="1" dirty="0">
                        <a:cs typeface="B Nazanin" pitchFamily="2" charset="-78"/>
                      </a:endParaRPr>
                    </a:p>
                  </a:txBody>
                  <a:tcPr/>
                </a:tc>
              </a:tr>
              <a:tr h="983445">
                <a:tc>
                  <a:txBody>
                    <a:bodyPr/>
                    <a:lstStyle/>
                    <a:p>
                      <a:pPr algn="ctr" rtl="1"/>
                      <a:r>
                        <a:rPr lang="fa-IR" sz="1600" dirty="0" smtClean="0"/>
                        <a:t>روشی گران است زیرا به لیزرهای قیمت بالا و توان بالا نیاز دارد،اما رو به بهبود است</a:t>
                      </a:r>
                      <a:endParaRPr lang="en-US" sz="1600" b="1" dirty="0">
                        <a:cs typeface="B Nazanin" pitchFamily="2" charset="-78"/>
                      </a:endParaRPr>
                    </a:p>
                  </a:txBody>
                  <a:tcPr/>
                </a:tc>
                <a:tc>
                  <a:txBody>
                    <a:bodyPr/>
                    <a:lstStyle/>
                    <a:p>
                      <a:pPr algn="ctr" rtl="1"/>
                      <a:r>
                        <a:rPr lang="fa-IR" sz="1600" dirty="0" smtClean="0"/>
                        <a:t>نانو لوله ها معمولا چند دیواره بوده</a:t>
                      </a:r>
                      <a:r>
                        <a:rPr lang="fa-IR" sz="1600" baseline="0" dirty="0" smtClean="0"/>
                        <a:t> و دارای نواقصی می باشند</a:t>
                      </a:r>
                      <a:endParaRPr lang="en-US" sz="1600" b="1" dirty="0">
                        <a:cs typeface="B Nazanin" pitchFamily="2" charset="-78"/>
                      </a:endParaRPr>
                    </a:p>
                  </a:txBody>
                  <a:tcPr/>
                </a:tc>
                <a:tc>
                  <a:txBody>
                    <a:bodyPr/>
                    <a:lstStyle/>
                    <a:p>
                      <a:pPr algn="ctr" rtl="1"/>
                      <a:r>
                        <a:rPr lang="fa-IR" sz="1600" dirty="0" smtClean="0"/>
                        <a:t>نانو لوله ها کوتاه بوده و اندازه و جهت</a:t>
                      </a:r>
                      <a:r>
                        <a:rPr lang="fa-IR" sz="1600" baseline="0" dirty="0" smtClean="0"/>
                        <a:t> انها تصادفی است و اغلب به خالص سازی زیادی احتیاج است</a:t>
                      </a:r>
                      <a:endParaRPr lang="en-US" sz="1600" b="1" dirty="0">
                        <a:cs typeface="B Nazanin" pitchFamily="2" charset="-78"/>
                      </a:endParaRPr>
                    </a:p>
                  </a:txBody>
                  <a:tcPr/>
                </a:tc>
                <a:tc>
                  <a:txBody>
                    <a:bodyPr/>
                    <a:lstStyle/>
                    <a:p>
                      <a:pPr algn="ctr" rtl="1"/>
                      <a:endParaRPr lang="fa-IR" sz="1800" b="1" dirty="0" smtClean="0">
                        <a:cs typeface="B Nazanin" pitchFamily="2" charset="-78"/>
                      </a:endParaRPr>
                    </a:p>
                    <a:p>
                      <a:pPr algn="ctr" rtl="1"/>
                      <a:r>
                        <a:rPr lang="fa-IR" sz="1800" b="1" dirty="0" smtClean="0">
                          <a:cs typeface="B Nazanin" pitchFamily="2" charset="-78"/>
                        </a:rPr>
                        <a:t>معایب</a:t>
                      </a:r>
                      <a:endParaRPr lang="en-US" sz="1800" b="1" dirty="0">
                        <a:cs typeface="B Nazanin" pitchFamily="2" charset="-78"/>
                      </a:endParaRPr>
                    </a:p>
                  </a:txBody>
                  <a:tcPr/>
                </a:tc>
              </a:tr>
            </a:tbl>
          </a:graphicData>
        </a:graphic>
      </p:graphicFrame>
      <p:sp>
        <p:nvSpPr>
          <p:cNvPr id="3" name="Title 2"/>
          <p:cNvSpPr>
            <a:spLocks noGrp="1"/>
          </p:cNvSpPr>
          <p:nvPr>
            <p:ph type="title"/>
          </p:nvPr>
        </p:nvSpPr>
        <p:spPr/>
        <p:txBody>
          <a:bodyPr>
            <a:normAutofit/>
          </a:bodyPr>
          <a:lstStyle/>
          <a:p>
            <a:pPr algn="r" rtl="1"/>
            <a:r>
              <a:rPr lang="fa-IR" sz="3500" dirty="0" smtClean="0">
                <a:cs typeface="B Nazanin" pitchFamily="2" charset="-78"/>
              </a:rPr>
              <a:t>ارزیابی سه روش تولید نانو لوله کربنی:</a:t>
            </a:r>
            <a:endParaRPr lang="en-US" sz="3500" dirty="0">
              <a:cs typeface="B Nazanin" pitchFamily="2" charset="-78"/>
            </a:endParaRPr>
          </a:p>
        </p:txBody>
      </p:sp>
    </p:spTree>
    <p:extLst>
      <p:ext uri="{BB962C8B-B14F-4D97-AF65-F5344CB8AC3E}">
        <p14:creationId xmlns:p14="http://schemas.microsoft.com/office/powerpoint/2010/main" val="1791547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rtl="1"/>
            <a:r>
              <a:rPr lang="fa-IR" dirty="0"/>
              <a:t>در اکثر روش های تولید نانولوله های کربنی ،همراه نانولوله ها مواد دیگری هم تولید می شوندکه مجموعا یک توده ی دوده ای شکل را تشکیل می دهند .بنابراین برای کاربرد نانولوله های کربنی در صنعت بایستی ناخالصی ها جدا شوند.</a:t>
            </a:r>
            <a:r>
              <a:rPr lang="fa-IR" dirty="0"/>
              <a:t/>
            </a:r>
            <a:br>
              <a:rPr lang="fa-IR" dirty="0"/>
            </a:br>
            <a:r>
              <a:rPr lang="fa-IR" dirty="0"/>
              <a:t/>
            </a:r>
            <a:br>
              <a:rPr lang="fa-IR" dirty="0"/>
            </a:br>
            <a:r>
              <a:rPr lang="fa-IR" dirty="0"/>
              <a:t>نانولوله های کربنی چند دیواره به دلیل ساختار تو در تو و بسته ای که دارند در برابر اکسیداسیون مقاوم هستند.مطالعات در این زمینه نشان داده است که شروع اکسیداسیون نانولوله های کربنی چند دیواره در دماهای حدود 700درجه ی سانتیگراد رخ می رهد. این دما بسیار بیشتر از دمای اکسیده شدن کربن آمورف و یا فولرین است.بنابراین اکسیداسیون یکی از روش های جداسازی و خالص سازی نانولوله های کربنی چند دیواره است.بدین صورت که محصول تولید شده را درون کوره تا دمای حدود 700درجه سانتیگراد به مدت زمان مشخص حرارت می دهند.تحت این شرایط همه ی مواد اضافی غیر از نانو لوله ها و فولرین ها اکسید شده و از کوره خارج می شوند.</a:t>
            </a:r>
            <a:r>
              <a:rPr lang="fa-IR" dirty="0"/>
              <a:t/>
            </a:r>
            <a:br>
              <a:rPr lang="fa-IR" dirty="0"/>
            </a:br>
            <a:r>
              <a:rPr lang="fa-IR" dirty="0"/>
              <a:t>روش های غیر مخربی نظیر کروماتوگرافی نیز برای خالص سازی نانولوله های کربنی پیشنهاد شده است.این روش ها بر پایه برخی فرآیندهای شیمیایی است.</a:t>
            </a:r>
            <a:r>
              <a:rPr lang="fa-IR" dirty="0"/>
              <a:t/>
            </a:r>
            <a:br>
              <a:rPr lang="fa-IR" dirty="0"/>
            </a:br>
            <a:r>
              <a:rPr lang="fa-IR" dirty="0"/>
              <a:t>اخیرا روش میکروفیلتراسیون با کمک امواج ماورا صوت برای تصفیه ی نانولوله های کربنی از ذرات کاتالیست و ناخالصی بکار برده می شود.این روش هنوز در مرحله ی مقدماتی تحقیقاتی قرار دارد ولی می تواند منجر به جداسازی کامل نانولوله های کربنی از ناخالصی گردد.قابل ذکر است که تمام این روش ها ساختار شش ضلعی نانولوله ها را تحریک کرده و خواص الکتریکی و مکانیکی آن را تحت تاثیر قرار می دهند.</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450620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109728" indent="0" algn="r" rtl="1">
              <a:buNone/>
            </a:pPr>
            <a:r>
              <a:rPr lang="fa-IR" b="1" dirty="0"/>
              <a:t>چالش های فرآوری</a:t>
            </a:r>
            <a:r>
              <a:rPr lang="fa-IR" dirty="0"/>
              <a:t/>
            </a:r>
            <a:br>
              <a:rPr lang="fa-IR" dirty="0"/>
            </a:br>
            <a:r>
              <a:rPr lang="fa-IR" dirty="0"/>
              <a:t>با وجود کاربردهای فراوان و ویژگی های خوب نانولوله ها،تولید و استفاده ی مستمر از این محصولات با اهداف مورد نظر مشکل می باشد لذا محققان زیادی در جهت رفع مشکلات آن برآمده اند.در زیر چند مورد از مشکلات اساسی استفاده از نانولوله ها ذکر می گردد. </a:t>
            </a:r>
            <a:r>
              <a:rPr lang="fa-IR" dirty="0"/>
              <a:t/>
            </a:r>
            <a:br>
              <a:rPr lang="fa-IR" dirty="0"/>
            </a:br>
            <a:r>
              <a:rPr lang="fa-IR" dirty="0"/>
              <a:t>1) تولید انبوه با قیمت مناسب:</a:t>
            </a:r>
            <a:r>
              <a:rPr lang="fa-IR" dirty="0"/>
              <a:t/>
            </a:r>
            <a:br>
              <a:rPr lang="fa-IR" dirty="0"/>
            </a:br>
            <a:r>
              <a:rPr lang="fa-IR" dirty="0"/>
              <a:t>از آنجا که تولید انبوه نانولوله ها در مقیاس تنی با قیمت مناسب بزرگترین مانع تجاری سازی اختراعات در این زمینه بوده است لذا شرکت های مختلفی در صددند تا بتوانند این مشکل را حل نمایند.</a:t>
            </a:r>
            <a:r>
              <a:rPr lang="fa-IR" dirty="0"/>
              <a:t/>
            </a:r>
            <a:br>
              <a:rPr lang="fa-IR" dirty="0"/>
            </a:br>
            <a:r>
              <a:rPr lang="fa-IR" dirty="0"/>
              <a:t>2) خالص سازی نانولوله ها:</a:t>
            </a:r>
            <a:r>
              <a:rPr lang="fa-IR" dirty="0"/>
              <a:t/>
            </a:r>
            <a:br>
              <a:rPr lang="fa-IR" dirty="0"/>
            </a:br>
            <a:r>
              <a:rPr lang="fa-IR" dirty="0"/>
              <a:t>یکی از مسائل کلیدی در الکترونیک استفاده از نانولوله های کربنی با کیفیت بالا می باشد.در فرایند استفاده شده توسط محققان برای ساخت نانولوله ها ،ناخالصی دائما افزایش یافته و مقدار زیادی از کربن به هدر رفته و کاتالیست ها را بلا استفاده می کند که این عوامل در نهایت منجر به افت کیفیت نانولوله ها می شود.</a:t>
            </a:r>
            <a:r>
              <a:rPr lang="fa-IR" dirty="0"/>
              <a:t/>
            </a:r>
            <a:br>
              <a:rPr lang="fa-IR" dirty="0"/>
            </a:br>
            <a:r>
              <a:rPr lang="fa-IR" dirty="0"/>
              <a:t>برای رسیدن به نانولوله های کربنی خالص باید از دمای بالا استفاده کنیم اما در این روش مقداری کربن آمورف حاصل می شود که یک لایه ی رسانای نامطلوب بر روی زیر لایه ایجاد می نماید لذا راهبرد جدید استفاده از روش رشد سریع می باشد زیرا رشد نانولوله ها سریع تر از رشد محصولات جانبی نامطلوب است.بنابراین می توان گفت حذف فرایند های هزینه بر، زمان بر و اغلب مخرب در تخلیص نانولوله ها به معنی دسترسی به نمونه هایی با درجه ای از خلوص کربن است که می توانند در زمینه های مختلفی از جمله زیست شناسی، شیمی،تحقیقات مغناطیسی و ادوات گسیل میدانی که خلوص نانولوله ها از اهمیت بسیار بالایی برخوردار می باشد،بکار روند.</a:t>
            </a:r>
            <a:r>
              <a:rPr lang="fa-IR" dirty="0"/>
              <a:t/>
            </a:r>
            <a:br>
              <a:rPr lang="fa-IR" dirty="0"/>
            </a:br>
            <a:r>
              <a:rPr lang="fa-IR" dirty="0"/>
              <a:t>3) اتصال نانولوله ها و ایجاد رشته ها :</a:t>
            </a:r>
            <a:r>
              <a:rPr lang="fa-IR" dirty="0"/>
              <a:t/>
            </a:r>
            <a:br>
              <a:rPr lang="fa-IR" dirty="0"/>
            </a:br>
            <a:r>
              <a:rPr lang="fa-IR" dirty="0"/>
              <a:t>از آنجا که برای بسیاری از مقاصد نیاز به اتصال نانولوله ها به صورت پشت سرهم یا به صورت عمود بر هم و تشکیل آرایه می باشد لذا اتصال نانولوله ها ضروری به نظر می رسد بطوری که اگر بتوان نانولوله های کربنی را به هم پیوند داد به موادی کامل و تمام عیار دست می یابیم. اما برای ایجاد این اتصالات بین لوله ها باید پیوند های کربنی بین لوله ای ایجاد کرد.</a:t>
            </a:r>
            <a:r>
              <a:rPr lang="fa-IR" dirty="0"/>
              <a:t/>
            </a:r>
            <a:br>
              <a:rPr lang="fa-IR" dirty="0"/>
            </a:br>
            <a:r>
              <a:rPr lang="fa-IR" dirty="0"/>
              <a:t>دو روش ایجاد رشته هایی از نانولوله ها عبارت است از: معلق ساختن نانولوله ها در مایع و عبور جریان از آن به منظور ردیف ساختن نانولوله ها و دوم استفاده از جریان گاز هیدروژن برای ردیف کردن نانولوله ها به طوری که آنها به شکل بخاری از اتم های کربن درآیند.</a:t>
            </a:r>
            <a:r>
              <a:rPr lang="fa-IR" dirty="0"/>
              <a:t/>
            </a:r>
            <a:br>
              <a:rPr lang="fa-IR" dirty="0"/>
            </a:br>
            <a:r>
              <a:rPr lang="fa-IR" dirty="0"/>
              <a:t>4) جلوگیری از توده ای شدن نانولوله ها :</a:t>
            </a:r>
            <a:r>
              <a:rPr lang="fa-IR" dirty="0"/>
              <a:t/>
            </a:r>
            <a:br>
              <a:rPr lang="fa-IR" dirty="0"/>
            </a:br>
            <a:r>
              <a:rPr lang="fa-IR" dirty="0"/>
              <a:t>اگر نانولوله ها به آسانی در محلول غوطه ور شوند می توانند قابلیت عظیم خود را در الکترونیک و مواد به نمایش بگذارند اما این استوانه های کربنی به شدت نامحلول بوده و تمایل به دسته شدن با همدیگر در رشته های کروی کنترل ناپذیر دارند لذا مانع از دستیابی به بسیاری از این کاربردها می شوند.</a:t>
            </a:r>
            <a:r>
              <a:rPr lang="fa-IR" dirty="0"/>
              <a:t/>
            </a:r>
            <a:br>
              <a:rPr lang="fa-IR" dirty="0"/>
            </a:br>
            <a:r>
              <a:rPr lang="fa-IR" dirty="0"/>
              <a:t>دانشمندان روش هایی را برای جداسازی ارائه کردند مثلا با یک نیروی قوی یا با استفاده از گروههای شیمیایی آلی بزرگ که از به هم چسبیدن نانولوله ها به یکدیگر جلوگیری می کنند.همچنین با استفاده از مواد شیمیایی شوینده های غیرصابونی نیز توانسته اند نانولوله ها را از هم جدا کنند.</a:t>
            </a:r>
            <a:r>
              <a:rPr lang="fa-IR" dirty="0"/>
              <a:t/>
            </a:r>
            <a:br>
              <a:rPr lang="fa-IR" dirty="0"/>
            </a:br>
            <a:r>
              <a:rPr lang="fa-IR" dirty="0"/>
              <a:t>از دلایلی که برای به هم چسبیدن نانولوله ها ارائه شده،وجود نیروهای واندروالس بین اتم های کربن می باشد.نیروی واندروالس تنها برای اشیا بسیار کوچک نمود پیدا می کند.</a:t>
            </a:r>
            <a:r>
              <a:rPr lang="fa-IR" dirty="0"/>
              <a:t/>
            </a:r>
            <a:br>
              <a:rPr lang="fa-IR" dirty="0"/>
            </a:br>
            <a:r>
              <a:rPr lang="fa-IR" dirty="0"/>
              <a:t>5) کنترل رشد نانولوله ها :</a:t>
            </a:r>
            <a:r>
              <a:rPr lang="fa-IR" dirty="0"/>
              <a:t/>
            </a:r>
            <a:br>
              <a:rPr lang="fa-IR" dirty="0"/>
            </a:br>
            <a:r>
              <a:rPr lang="fa-IR" dirty="0"/>
              <a:t>آن چیزی که در کنترل رشد مورد اهمیت می باشد این است که چگونه بتوانیم نانولوله هایی با شکل و ویژگی های دلخواه تولید کنیم.روش های ارائه شده مربوط به جداسازی این مواد بعد از تولید(مثلا روش های جداسازی نانولوله های رسانا از نیمه رسانا یا روش های بریدن نانولوله ها و هم اندازه کردن آنها) بوده است.</a:t>
            </a:r>
            <a:r>
              <a:rPr lang="fa-IR" dirty="0"/>
              <a:t/>
            </a:r>
            <a:br>
              <a:rPr lang="fa-IR" dirty="0"/>
            </a:br>
            <a:r>
              <a:rPr lang="fa-IR" dirty="0"/>
              <a:t>عمده ترین کاوش ها در کنترل رشد نانولوله ها را می توان بصورت زیر خلاصه کرد:</a:t>
            </a:r>
            <a:r>
              <a:rPr lang="fa-IR" dirty="0"/>
              <a:t/>
            </a:r>
            <a:br>
              <a:rPr lang="fa-IR" dirty="0"/>
            </a:br>
            <a:r>
              <a:rPr lang="fa-IR" dirty="0"/>
              <a:t> سنتز خوشه های کاتالیزوری مولکولی با شکل و ابعاد مشخص</a:t>
            </a:r>
            <a:r>
              <a:rPr lang="fa-IR" dirty="0"/>
              <a:t/>
            </a:r>
            <a:br>
              <a:rPr lang="fa-IR" dirty="0"/>
            </a:br>
            <a:r>
              <a:rPr lang="fa-IR" dirty="0"/>
              <a:t> رشد آرام</a:t>
            </a:r>
            <a:r>
              <a:rPr lang="fa-IR" dirty="0"/>
              <a:t/>
            </a:r>
            <a:br>
              <a:rPr lang="fa-IR" dirty="0"/>
            </a:br>
            <a:r>
              <a:rPr lang="fa-IR" dirty="0"/>
              <a:t> سنتز کاتالیزوری در دمای پایین</a:t>
            </a:r>
            <a:r>
              <a:rPr lang="fa-IR" dirty="0"/>
              <a:t/>
            </a:r>
            <a:br>
              <a:rPr lang="fa-IR" dirty="0"/>
            </a:br>
            <a:r>
              <a:rPr lang="fa-IR" dirty="0"/>
              <a:t> توسعه ی رشد برنامه ریزی شده با امکان کنترل زیاد اندازه و جهت نانولوله ه</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755740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a:bodyPr>
          <a:lstStyle/>
          <a:p>
            <a:pPr marL="109728" indent="0" algn="r" rtl="1">
              <a:buNone/>
            </a:pPr>
            <a:r>
              <a:rPr lang="fa-IR" sz="2200" dirty="0" smtClean="0">
                <a:cs typeface="B Nazanin" pitchFamily="2" charset="-78"/>
              </a:rPr>
              <a:t>                               مکعبی              ساختاری مشابه الماس</a:t>
            </a:r>
          </a:p>
          <a:p>
            <a:pPr algn="r" rtl="1"/>
            <a:r>
              <a:rPr lang="fa-IR" sz="2200" dirty="0" smtClean="0">
                <a:cs typeface="B Nazanin" pitchFamily="2" charset="-78"/>
              </a:rPr>
              <a:t>دارای دو ساختار</a:t>
            </a:r>
          </a:p>
          <a:p>
            <a:pPr marL="109728" indent="0" algn="r" rtl="1">
              <a:buNone/>
            </a:pPr>
            <a:r>
              <a:rPr lang="fa-IR" sz="2200" dirty="0">
                <a:cs typeface="B Nazanin" pitchFamily="2" charset="-78"/>
              </a:rPr>
              <a:t> </a:t>
            </a:r>
            <a:r>
              <a:rPr lang="fa-IR" sz="2200" dirty="0" smtClean="0">
                <a:cs typeface="B Nazanin" pitchFamily="2" charset="-78"/>
              </a:rPr>
              <a:t>                              </a:t>
            </a:r>
            <a:r>
              <a:rPr lang="ar-SA" sz="2200" dirty="0" smtClean="0">
                <a:cs typeface="B Nazanin" pitchFamily="2" charset="-78"/>
              </a:rPr>
              <a:t>شش گوشه</a:t>
            </a:r>
            <a:r>
              <a:rPr lang="fa-IR" sz="2200" dirty="0" smtClean="0">
                <a:cs typeface="B Nazanin" pitchFamily="2" charset="-78"/>
              </a:rPr>
              <a:t>               </a:t>
            </a:r>
            <a:r>
              <a:rPr lang="ar-SA" sz="2200" dirty="0" smtClean="0">
                <a:cs typeface="B Nazanin" pitchFamily="2" charset="-78"/>
              </a:rPr>
              <a:t>ساختار </a:t>
            </a:r>
            <a:r>
              <a:rPr lang="ar-SA" sz="2200" dirty="0">
                <a:cs typeface="B Nazanin" pitchFamily="2" charset="-78"/>
              </a:rPr>
              <a:t>لایه ای مشابه </a:t>
            </a:r>
            <a:r>
              <a:rPr lang="ar-SA" sz="2200" dirty="0" smtClean="0">
                <a:cs typeface="B Nazanin" pitchFamily="2" charset="-78"/>
              </a:rPr>
              <a:t>گرافیت</a:t>
            </a:r>
            <a:endParaRPr lang="fa-IR" sz="2200" dirty="0" smtClean="0">
              <a:cs typeface="B Nazanin" pitchFamily="2" charset="-78"/>
            </a:endParaRPr>
          </a:p>
          <a:p>
            <a:pPr marL="109728" indent="0" algn="r" rtl="1">
              <a:buNone/>
            </a:pPr>
            <a:endParaRPr lang="fa-IR" sz="2200" dirty="0" smtClean="0">
              <a:cs typeface="B Nazanin" pitchFamily="2" charset="-78"/>
            </a:endParaRPr>
          </a:p>
          <a:p>
            <a:pPr algn="r" rtl="1"/>
            <a:r>
              <a:rPr lang="ar-SA" sz="2200" dirty="0">
                <a:cs typeface="B Nazanin" pitchFamily="2" charset="-78"/>
              </a:rPr>
              <a:t>سختی </a:t>
            </a:r>
            <a:r>
              <a:rPr lang="ar-SA" sz="2200" dirty="0" smtClean="0">
                <a:cs typeface="B Nazanin" pitchFamily="2" charset="-78"/>
              </a:rPr>
              <a:t>کمتر </a:t>
            </a:r>
            <a:r>
              <a:rPr lang="ar-SA" sz="2200" dirty="0">
                <a:cs typeface="B Nazanin" pitchFamily="2" charset="-78"/>
              </a:rPr>
              <a:t>از الماس </a:t>
            </a:r>
            <a:endParaRPr lang="fa-IR" sz="2200" dirty="0">
              <a:cs typeface="B Nazanin" pitchFamily="2" charset="-78"/>
            </a:endParaRPr>
          </a:p>
          <a:p>
            <a:pPr algn="r" rtl="1"/>
            <a:r>
              <a:rPr lang="ar-SA" sz="2200" dirty="0" smtClean="0">
                <a:cs typeface="B Nazanin" pitchFamily="2" charset="-78"/>
              </a:rPr>
              <a:t>پایداری </a:t>
            </a:r>
            <a:r>
              <a:rPr lang="ar-SA" sz="2200" dirty="0">
                <a:cs typeface="B Nazanin" pitchFamily="2" charset="-78"/>
              </a:rPr>
              <a:t>شیمیایی و گرمایی </a:t>
            </a:r>
            <a:r>
              <a:rPr lang="fa-IR" sz="2200" dirty="0" smtClean="0">
                <a:cs typeface="B Nazanin" pitchFamily="2" charset="-78"/>
              </a:rPr>
              <a:t>از الماس </a:t>
            </a:r>
            <a:r>
              <a:rPr lang="ar-SA" sz="2200" dirty="0" smtClean="0">
                <a:cs typeface="B Nazanin" pitchFamily="2" charset="-78"/>
              </a:rPr>
              <a:t>بیشتر</a:t>
            </a:r>
            <a:endParaRPr lang="fa-IR" sz="2200" dirty="0" smtClean="0">
              <a:cs typeface="B Nazanin" pitchFamily="2" charset="-78"/>
            </a:endParaRPr>
          </a:p>
          <a:p>
            <a:pPr algn="r" rtl="1"/>
            <a:r>
              <a:rPr lang="ar-SA" sz="2200" dirty="0" smtClean="0">
                <a:cs typeface="B Nazanin" pitchFamily="2" charset="-78"/>
              </a:rPr>
              <a:t>ساختار </a:t>
            </a:r>
            <a:r>
              <a:rPr lang="ar-SA" sz="2200" dirty="0">
                <a:cs typeface="B Nazanin" pitchFamily="2" charset="-78"/>
              </a:rPr>
              <a:t>شش گوشه ای </a:t>
            </a:r>
            <a:r>
              <a:rPr lang="ar-SA" sz="2200" dirty="0" smtClean="0">
                <a:cs typeface="B Nazanin" pitchFamily="2" charset="-78"/>
              </a:rPr>
              <a:t>سخت </a:t>
            </a:r>
            <a:r>
              <a:rPr lang="ar-SA" sz="2200" dirty="0">
                <a:cs typeface="B Nazanin" pitchFamily="2" charset="-78"/>
              </a:rPr>
              <a:t>تر از ساختار مکعبی </a:t>
            </a:r>
            <a:endParaRPr lang="fa-IR" sz="2200" dirty="0" smtClean="0">
              <a:cs typeface="B Nazanin" pitchFamily="2" charset="-78"/>
            </a:endParaRPr>
          </a:p>
          <a:p>
            <a:pPr algn="r" rtl="1"/>
            <a:r>
              <a:rPr lang="ar-SA" sz="2200" dirty="0" smtClean="0">
                <a:cs typeface="B Nazanin" pitchFamily="2" charset="-78"/>
              </a:rPr>
              <a:t>مقابل </a:t>
            </a:r>
            <a:r>
              <a:rPr lang="ar-SA" sz="2200" dirty="0">
                <a:cs typeface="B Nazanin" pitchFamily="2" charset="-78"/>
              </a:rPr>
              <a:t>تجزیه در خلا، هوا و بعضی مایعات </a:t>
            </a:r>
            <a:r>
              <a:rPr lang="ar-SA" sz="2200" dirty="0" smtClean="0">
                <a:cs typeface="B Nazanin" pitchFamily="2" charset="-78"/>
              </a:rPr>
              <a:t>مقاوم</a:t>
            </a:r>
            <a:endParaRPr lang="fa-IR" sz="2200" dirty="0" smtClean="0">
              <a:cs typeface="B Nazanin" pitchFamily="2" charset="-78"/>
            </a:endParaRPr>
          </a:p>
          <a:p>
            <a:pPr algn="r" rtl="1"/>
            <a:r>
              <a:rPr lang="fa-IR" sz="2200" dirty="0" smtClean="0">
                <a:cs typeface="B Nazanin" pitchFamily="2" charset="-78"/>
              </a:rPr>
              <a:t>همیشه نیمه رسانا</a:t>
            </a:r>
          </a:p>
          <a:p>
            <a:pPr algn="r" rtl="1"/>
            <a:r>
              <a:rPr lang="fa-IR" sz="2200" dirty="0" smtClean="0">
                <a:cs typeface="B Nazanin" pitchFamily="2" charset="-78"/>
              </a:rPr>
              <a:t>تحمل </a:t>
            </a:r>
            <a:r>
              <a:rPr lang="ar-SA" sz="2200" dirty="0" smtClean="0">
                <a:cs typeface="B Nazanin" pitchFamily="2" charset="-78"/>
              </a:rPr>
              <a:t>دماي </a:t>
            </a:r>
            <a:r>
              <a:rPr lang="ar-SA" sz="2200" dirty="0">
                <a:cs typeface="B Nazanin" pitchFamily="2" charset="-78"/>
              </a:rPr>
              <a:t>بسيار بالا تا حد 1100 درجه سانتي‌گراد </a:t>
            </a:r>
            <a:endParaRPr lang="fa-IR" sz="2200" dirty="0" smtClean="0">
              <a:cs typeface="B Nazanin" pitchFamily="2" charset="-78"/>
            </a:endParaRPr>
          </a:p>
          <a:p>
            <a:pPr algn="r" rtl="1"/>
            <a:r>
              <a:rPr lang="fa-IR" sz="2200" dirty="0" smtClean="0">
                <a:cs typeface="B Nazanin" pitchFamily="2" charset="-78"/>
              </a:rPr>
              <a:t>لیز خوردن </a:t>
            </a:r>
            <a:r>
              <a:rPr lang="ar-SA" sz="2200" dirty="0" smtClean="0">
                <a:cs typeface="B Nazanin" pitchFamily="2" charset="-78"/>
              </a:rPr>
              <a:t>آب </a:t>
            </a:r>
            <a:r>
              <a:rPr lang="ar-SA" sz="2200" dirty="0">
                <a:cs typeface="B Nazanin" pitchFamily="2" charset="-78"/>
              </a:rPr>
              <a:t>به راحتي از روي اين </a:t>
            </a:r>
            <a:r>
              <a:rPr lang="ar-SA" sz="2200" dirty="0" smtClean="0">
                <a:cs typeface="B Nazanin" pitchFamily="2" charset="-78"/>
              </a:rPr>
              <a:t>نانولوله‌ها</a:t>
            </a:r>
            <a:endParaRPr lang="fa-IR" sz="2200" dirty="0" smtClean="0">
              <a:cs typeface="B Nazanin" pitchFamily="2" charset="-78"/>
            </a:endParaRPr>
          </a:p>
          <a:p>
            <a:pPr algn="r" rtl="1"/>
            <a:r>
              <a:rPr lang="ar-SA" sz="2200" dirty="0" smtClean="0">
                <a:cs typeface="B Nazanin" pitchFamily="2" charset="-78"/>
              </a:rPr>
              <a:t> </a:t>
            </a:r>
            <a:r>
              <a:rPr lang="ar-SA" sz="2200" dirty="0">
                <a:cs typeface="B Nazanin" pitchFamily="2" charset="-78"/>
              </a:rPr>
              <a:t>ايجاد مقاومت در برابر قوي‌ترين اسيدها و </a:t>
            </a:r>
            <a:r>
              <a:rPr lang="ar-SA" sz="2200" dirty="0" smtClean="0">
                <a:cs typeface="B Nazanin" pitchFamily="2" charset="-78"/>
              </a:rPr>
              <a:t>بازها</a:t>
            </a:r>
            <a:r>
              <a:rPr lang="fa-IR" sz="2200" dirty="0" smtClean="0">
                <a:cs typeface="B Nazanin" pitchFamily="2" charset="-78"/>
              </a:rPr>
              <a:t> با روکشی از این مواد</a:t>
            </a:r>
            <a:r>
              <a:rPr lang="ar-SA" sz="2200" dirty="0" smtClean="0">
                <a:cs typeface="B Nazanin" pitchFamily="2" charset="-78"/>
              </a:rPr>
              <a:t> </a:t>
            </a:r>
            <a:endParaRPr lang="en-US" sz="2200" dirty="0">
              <a:cs typeface="B Nazanin" pitchFamily="2" charset="-78"/>
            </a:endParaRPr>
          </a:p>
        </p:txBody>
      </p:sp>
      <p:sp>
        <p:nvSpPr>
          <p:cNvPr id="3" name="Title 2"/>
          <p:cNvSpPr>
            <a:spLocks noGrp="1"/>
          </p:cNvSpPr>
          <p:nvPr>
            <p:ph type="title"/>
          </p:nvPr>
        </p:nvSpPr>
        <p:spPr/>
        <p:txBody>
          <a:bodyPr/>
          <a:lstStyle/>
          <a:p>
            <a:pPr algn="r" rtl="1"/>
            <a:r>
              <a:rPr lang="fa-IR" dirty="0" smtClean="0"/>
              <a:t>نانو لوله نیترید بور:</a:t>
            </a:r>
            <a:endParaRPr lang="en-US" dirty="0"/>
          </a:p>
        </p:txBody>
      </p:sp>
      <p:sp>
        <p:nvSpPr>
          <p:cNvPr id="5" name="Right Brace 4"/>
          <p:cNvSpPr/>
          <p:nvPr/>
        </p:nvSpPr>
        <p:spPr>
          <a:xfrm>
            <a:off x="6444208" y="1412776"/>
            <a:ext cx="227456"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5004048" y="170080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4572000" y="2420888"/>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1482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200000"/>
              </a:lnSpc>
            </a:pPr>
            <a:r>
              <a:rPr lang="ar-SA" dirty="0">
                <a:cs typeface="B Nazanin" pitchFamily="2" charset="-78"/>
              </a:rPr>
              <a:t>به عنوان روان </a:t>
            </a:r>
            <a:r>
              <a:rPr lang="ar-SA" dirty="0" smtClean="0">
                <a:cs typeface="B Nazanin" pitchFamily="2" charset="-78"/>
              </a:rPr>
              <a:t>کننده</a:t>
            </a:r>
            <a:r>
              <a:rPr lang="fa-IR" dirty="0" smtClean="0">
                <a:cs typeface="B Nazanin" pitchFamily="2" charset="-78"/>
              </a:rPr>
              <a:t> (</a:t>
            </a:r>
            <a:r>
              <a:rPr lang="ar-SA" dirty="0" smtClean="0">
                <a:cs typeface="B Nazanin" pitchFamily="2" charset="-78"/>
              </a:rPr>
              <a:t>روغن</a:t>
            </a:r>
            <a:r>
              <a:rPr lang="fa-IR" dirty="0" smtClean="0">
                <a:cs typeface="B Nazanin" pitchFamily="2" charset="-78"/>
              </a:rPr>
              <a:t>)</a:t>
            </a:r>
          </a:p>
          <a:p>
            <a:pPr algn="r" rtl="1">
              <a:lnSpc>
                <a:spcPct val="200000"/>
              </a:lnSpc>
            </a:pPr>
            <a:r>
              <a:rPr lang="fa-IR" dirty="0" smtClean="0">
                <a:cs typeface="B Nazanin" pitchFamily="2" charset="-78"/>
              </a:rPr>
              <a:t>استفاده در پیل های خورشیدی</a:t>
            </a: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t>کاربرد های نانو لوله نیترید بور:</a:t>
            </a:r>
            <a:endParaRPr lang="en-US" dirty="0"/>
          </a:p>
        </p:txBody>
      </p:sp>
    </p:spTree>
    <p:extLst>
      <p:ext uri="{BB962C8B-B14F-4D97-AF65-F5344CB8AC3E}">
        <p14:creationId xmlns:p14="http://schemas.microsoft.com/office/powerpoint/2010/main" val="1263790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 typeface="Wingdings" pitchFamily="2" charset="2"/>
              <a:buChar char="v"/>
            </a:pPr>
            <a:r>
              <a:rPr lang="fa-IR" dirty="0" smtClean="0">
                <a:cs typeface="B Nazanin" pitchFamily="2" charset="-78"/>
              </a:rPr>
              <a:t>روش انقباض بخار تحت فشار</a:t>
            </a:r>
          </a:p>
          <a:p>
            <a:pPr marL="624078" indent="-514350" algn="r" rtl="1">
              <a:buFont typeface="+mj-lt"/>
              <a:buAutoNum type="arabicPeriod"/>
            </a:pP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تولید نانو لوله نیترید بور:</a:t>
            </a:r>
            <a:endParaRPr lang="en-US" dirty="0">
              <a:cs typeface="B Nazanin" pitchFamily="2" charset="-78"/>
            </a:endParaRPr>
          </a:p>
        </p:txBody>
      </p:sp>
      <p:graphicFrame>
        <p:nvGraphicFramePr>
          <p:cNvPr id="4" name="Diagram 3"/>
          <p:cNvGraphicFramePr/>
          <p:nvPr>
            <p:extLst>
              <p:ext uri="{D42A27DB-BD31-4B8C-83A1-F6EECF244321}">
                <p14:modId xmlns:p14="http://schemas.microsoft.com/office/powerpoint/2010/main" val="2275060382"/>
              </p:ext>
            </p:extLst>
          </p:nvPr>
        </p:nvGraphicFramePr>
        <p:xfrm>
          <a:off x="1763688"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8718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5332555"/>
              </p:ext>
            </p:extLst>
          </p:nvPr>
        </p:nvGraphicFramePr>
        <p:xfrm>
          <a:off x="457200" y="1481138"/>
          <a:ext cx="8230473" cy="31719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3491"/>
                <a:gridCol w="2743491"/>
                <a:gridCol w="2743491"/>
              </a:tblGrid>
              <a:tr h="767765">
                <a:tc>
                  <a:txBody>
                    <a:bodyPr/>
                    <a:lstStyle/>
                    <a:p>
                      <a:pPr algn="ctr" rtl="1"/>
                      <a:r>
                        <a:rPr lang="fa-IR" dirty="0" smtClean="0"/>
                        <a:t>نانو لوله های نیترید بور</a:t>
                      </a:r>
                      <a:endParaRPr lang="en-US" dirty="0"/>
                    </a:p>
                  </a:txBody>
                  <a:tcPr marL="95014" marR="95014"/>
                </a:tc>
                <a:tc>
                  <a:txBody>
                    <a:bodyPr/>
                    <a:lstStyle/>
                    <a:p>
                      <a:pPr algn="ctr" rtl="1"/>
                      <a:r>
                        <a:rPr lang="fa-IR" dirty="0" smtClean="0"/>
                        <a:t>نانو لوله های کربنی</a:t>
                      </a:r>
                      <a:endParaRPr lang="en-US" dirty="0"/>
                    </a:p>
                  </a:txBody>
                  <a:tcPr marL="95014" marR="95014"/>
                </a:tc>
                <a:tc>
                  <a:txBody>
                    <a:bodyPr/>
                    <a:lstStyle/>
                    <a:p>
                      <a:endParaRPr lang="en-US" dirty="0"/>
                    </a:p>
                  </a:txBody>
                  <a:tcPr marL="95014" marR="95014"/>
                </a:tc>
              </a:tr>
              <a:tr h="558126">
                <a:tc>
                  <a:txBody>
                    <a:bodyPr/>
                    <a:lstStyle/>
                    <a:p>
                      <a:pPr algn="ctr" rtl="1"/>
                      <a:r>
                        <a:rPr lang="fa-IR" dirty="0" smtClean="0"/>
                        <a:t>همیشه نیمه رسانا</a:t>
                      </a:r>
                      <a:endParaRPr lang="en-US" dirty="0"/>
                    </a:p>
                  </a:txBody>
                  <a:tcPr marL="95014" marR="95014"/>
                </a:tc>
                <a:tc>
                  <a:txBody>
                    <a:bodyPr/>
                    <a:lstStyle/>
                    <a:p>
                      <a:pPr algn="ctr" rtl="1"/>
                      <a:r>
                        <a:rPr lang="fa-IR" dirty="0" smtClean="0"/>
                        <a:t>فلزی یا شبه فلزات</a:t>
                      </a:r>
                      <a:endParaRPr lang="en-US" dirty="0"/>
                    </a:p>
                  </a:txBody>
                  <a:tcPr marL="95014" marR="95014"/>
                </a:tc>
                <a:tc>
                  <a:txBody>
                    <a:bodyPr/>
                    <a:lstStyle/>
                    <a:p>
                      <a:pPr algn="ctr" rtl="1"/>
                      <a:r>
                        <a:rPr lang="fa-IR" dirty="0" smtClean="0"/>
                        <a:t>ویژگی های الکتریکی</a:t>
                      </a:r>
                      <a:endParaRPr lang="en-US" dirty="0"/>
                    </a:p>
                  </a:txBody>
                  <a:tcPr marL="95014" marR="95014"/>
                </a:tc>
              </a:tr>
              <a:tr h="558126">
                <a:tc>
                  <a:txBody>
                    <a:bodyPr/>
                    <a:lstStyle/>
                    <a:p>
                      <a:pPr algn="ctr" rtl="0"/>
                      <a:r>
                        <a:rPr lang="fa-IR" dirty="0" smtClean="0"/>
                        <a:t>1.18</a:t>
                      </a:r>
                      <a:r>
                        <a:rPr lang="en-US" dirty="0" err="1" smtClean="0"/>
                        <a:t>TPa</a:t>
                      </a:r>
                      <a:endParaRPr lang="en-US" dirty="0"/>
                    </a:p>
                  </a:txBody>
                  <a:tcPr marL="95014" marR="95014"/>
                </a:tc>
                <a:tc>
                  <a:txBody>
                    <a:bodyPr/>
                    <a:lstStyle/>
                    <a:p>
                      <a:pPr algn="ctr" rtl="0"/>
                      <a:r>
                        <a:rPr lang="fa-IR" dirty="0" smtClean="0"/>
                        <a:t>1.33 </a:t>
                      </a:r>
                      <a:r>
                        <a:rPr lang="en-US" dirty="0" smtClean="0"/>
                        <a:t> </a:t>
                      </a:r>
                      <a:r>
                        <a:rPr lang="en-US" dirty="0" err="1" smtClean="0"/>
                        <a:t>Tpa</a:t>
                      </a:r>
                      <a:endParaRPr lang="en-US" dirty="0"/>
                    </a:p>
                  </a:txBody>
                  <a:tcPr marL="95014" marR="95014"/>
                </a:tc>
                <a:tc>
                  <a:txBody>
                    <a:bodyPr/>
                    <a:lstStyle/>
                    <a:p>
                      <a:pPr algn="ctr" rtl="1"/>
                      <a:r>
                        <a:rPr lang="fa-IR" dirty="0" smtClean="0"/>
                        <a:t>ویژگی های مکانیکی</a:t>
                      </a:r>
                      <a:endParaRPr lang="en-US" dirty="0"/>
                    </a:p>
                  </a:txBody>
                  <a:tcPr marL="95014" marR="95014"/>
                </a:tc>
              </a:tr>
              <a:tr h="1287982">
                <a:tc>
                  <a:txBody>
                    <a:bodyPr/>
                    <a:lstStyle/>
                    <a:p>
                      <a:pPr algn="ctr" rtl="1"/>
                      <a:endParaRPr lang="fa-IR" dirty="0" smtClean="0"/>
                    </a:p>
                    <a:p>
                      <a:pPr algn="ctr" rtl="1"/>
                      <a:r>
                        <a:rPr lang="fa-IR" dirty="0" smtClean="0"/>
                        <a:t>مقاوم تا دمای بالای 800 درجه سانتی گراد</a:t>
                      </a:r>
                      <a:endParaRPr lang="en-US" dirty="0"/>
                    </a:p>
                  </a:txBody>
                  <a:tcPr marL="95014" marR="95014"/>
                </a:tc>
                <a:tc>
                  <a:txBody>
                    <a:bodyPr/>
                    <a:lstStyle/>
                    <a:p>
                      <a:pPr algn="ctr" rtl="1"/>
                      <a:endParaRPr lang="fa-IR" dirty="0" smtClean="0"/>
                    </a:p>
                    <a:p>
                      <a:pPr algn="ctr" rtl="1"/>
                      <a:r>
                        <a:rPr lang="fa-IR" dirty="0" smtClean="0"/>
                        <a:t>مقاوم تا دمای بالای 500-300درجه سانتی گراد</a:t>
                      </a:r>
                      <a:endParaRPr lang="en-US" dirty="0"/>
                    </a:p>
                  </a:txBody>
                  <a:tcPr marL="95014" marR="95014"/>
                </a:tc>
                <a:tc>
                  <a:txBody>
                    <a:bodyPr/>
                    <a:lstStyle/>
                    <a:p>
                      <a:pPr algn="ctr" rtl="1"/>
                      <a:endParaRPr lang="fa-IR" dirty="0" smtClean="0"/>
                    </a:p>
                    <a:p>
                      <a:pPr algn="ctr" rtl="1"/>
                      <a:r>
                        <a:rPr lang="fa-IR" dirty="0" smtClean="0"/>
                        <a:t>مقاومت شیمیایی</a:t>
                      </a:r>
                      <a:endParaRPr lang="en-US" dirty="0"/>
                    </a:p>
                  </a:txBody>
                  <a:tcPr marL="95014" marR="95014"/>
                </a:tc>
              </a:tr>
            </a:tbl>
          </a:graphicData>
        </a:graphic>
      </p:graphicFrame>
      <p:sp>
        <p:nvSpPr>
          <p:cNvPr id="3" name="Title 2"/>
          <p:cNvSpPr>
            <a:spLocks noGrp="1"/>
          </p:cNvSpPr>
          <p:nvPr>
            <p:ph type="title"/>
          </p:nvPr>
        </p:nvSpPr>
        <p:spPr/>
        <p:txBody>
          <a:bodyPr>
            <a:normAutofit/>
          </a:bodyPr>
          <a:lstStyle/>
          <a:p>
            <a:pPr algn="r" rtl="1"/>
            <a:r>
              <a:rPr lang="fa-IR" dirty="0" smtClean="0"/>
              <a:t>مقایسه    </a:t>
            </a:r>
            <a:endParaRPr lang="en-US" dirty="0"/>
          </a:p>
        </p:txBody>
      </p:sp>
    </p:spTree>
    <p:extLst>
      <p:ext uri="{BB962C8B-B14F-4D97-AF65-F5344CB8AC3E}">
        <p14:creationId xmlns:p14="http://schemas.microsoft.com/office/powerpoint/2010/main" val="30423845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756784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 typeface="Arial" pitchFamily="34" charset="0"/>
              <a:buChar char="•"/>
            </a:pPr>
            <a:r>
              <a:rPr lang="ar-SA" dirty="0" smtClean="0">
                <a:cs typeface="B Nazanin" pitchFamily="2" charset="-78"/>
              </a:rPr>
              <a:t>لوله‌ای</a:t>
            </a:r>
            <a:r>
              <a:rPr lang="fa-IR" dirty="0" smtClean="0">
                <a:cs typeface="B Nazanin" pitchFamily="2" charset="-78"/>
              </a:rPr>
              <a:t> توخالی </a:t>
            </a:r>
            <a:r>
              <a:rPr lang="ar-SA" dirty="0" smtClean="0">
                <a:cs typeface="B Nazanin" pitchFamily="2" charset="-78"/>
              </a:rPr>
              <a:t>در </a:t>
            </a:r>
            <a:r>
              <a:rPr lang="ar-SA" dirty="0">
                <a:cs typeface="B Nazanin" pitchFamily="2" charset="-78"/>
              </a:rPr>
              <a:t>مقیاس</a:t>
            </a:r>
            <a:r>
              <a:rPr lang="en-US" dirty="0">
                <a:cs typeface="B Nazanin" pitchFamily="2" charset="-78"/>
              </a:rPr>
              <a:t> </a:t>
            </a:r>
            <a:r>
              <a:rPr lang="ar-SA" dirty="0" smtClean="0">
                <a:cs typeface="B Nazanin" pitchFamily="2" charset="-78"/>
              </a:rPr>
              <a:t>نا</a:t>
            </a:r>
            <a:r>
              <a:rPr lang="fa-IR" dirty="0" smtClean="0">
                <a:cs typeface="B Nazanin" pitchFamily="2" charset="-78"/>
              </a:rPr>
              <a:t>نو</a:t>
            </a:r>
          </a:p>
          <a:p>
            <a:pPr algn="r" rtl="1">
              <a:buFont typeface="Arial" pitchFamily="34" charset="0"/>
              <a:buChar char="•"/>
            </a:pPr>
            <a:r>
              <a:rPr lang="fa-IR" dirty="0" smtClean="0">
                <a:cs typeface="B Nazanin" pitchFamily="2" charset="-78"/>
              </a:rPr>
              <a:t>ساخته شده </a:t>
            </a:r>
            <a:r>
              <a:rPr lang="ar-SA" dirty="0" smtClean="0">
                <a:cs typeface="B Nazanin" pitchFamily="2" charset="-78"/>
              </a:rPr>
              <a:t>بوسیله</a:t>
            </a:r>
            <a:r>
              <a:rPr lang="en-US" dirty="0">
                <a:cs typeface="B Nazanin" pitchFamily="2" charset="-78"/>
              </a:rPr>
              <a:t> </a:t>
            </a:r>
            <a:r>
              <a:rPr lang="ar-SA" dirty="0" smtClean="0">
                <a:cs typeface="B Nazanin" pitchFamily="2" charset="-78"/>
              </a:rPr>
              <a:t>نانوذرات</a:t>
            </a:r>
            <a:endParaRPr lang="fa-IR" dirty="0">
              <a:cs typeface="B Nazanin" pitchFamily="2" charset="-78"/>
            </a:endParaRPr>
          </a:p>
          <a:p>
            <a:pPr algn="r" rtl="1">
              <a:buFont typeface="Arial" pitchFamily="34" charset="0"/>
              <a:buChar char="•"/>
            </a:pPr>
            <a:r>
              <a:rPr lang="ar-SA" dirty="0" smtClean="0">
                <a:cs typeface="B Nazanin" pitchFamily="2" charset="-78"/>
              </a:rPr>
              <a:t>از </a:t>
            </a:r>
            <a:r>
              <a:rPr lang="ar-SA" dirty="0">
                <a:cs typeface="B Nazanin" pitchFamily="2" charset="-78"/>
              </a:rPr>
              <a:t>خانواده ی فولرن ها </a:t>
            </a:r>
            <a:endParaRPr lang="en-US" dirty="0">
              <a:cs typeface="B Nazanin" pitchFamily="2" charset="-78"/>
            </a:endParaRPr>
          </a:p>
          <a:p>
            <a:pPr algn="r" rtl="1">
              <a:buFont typeface="Arial" pitchFamily="34" charset="0"/>
              <a:buChar char="•"/>
            </a:pPr>
            <a:r>
              <a:rPr lang="ar-SA" dirty="0" smtClean="0">
                <a:cs typeface="B Nazanin" pitchFamily="2" charset="-78"/>
              </a:rPr>
              <a:t>قطر</a:t>
            </a:r>
            <a:r>
              <a:rPr lang="fa-IR" dirty="0" smtClean="0">
                <a:cs typeface="B Nazanin" pitchFamily="2" charset="-78"/>
              </a:rPr>
              <a:t>در</a:t>
            </a:r>
            <a:r>
              <a:rPr lang="ar-SA" dirty="0" smtClean="0">
                <a:cs typeface="B Nazanin" pitchFamily="2" charset="-78"/>
              </a:rPr>
              <a:t> </a:t>
            </a:r>
            <a:r>
              <a:rPr lang="ar-SA" dirty="0">
                <a:cs typeface="B Nazanin" pitchFamily="2" charset="-78"/>
              </a:rPr>
              <a:t>حدود چند نانومتر </a:t>
            </a:r>
            <a:r>
              <a:rPr lang="fa-IR" dirty="0">
                <a:cs typeface="B Nazanin" pitchFamily="2" charset="-78"/>
              </a:rPr>
              <a:t>و</a:t>
            </a:r>
            <a:r>
              <a:rPr lang="ar-SA" dirty="0" smtClean="0">
                <a:cs typeface="B Nazanin" pitchFamily="2" charset="-78"/>
              </a:rPr>
              <a:t> طول</a:t>
            </a:r>
            <a:r>
              <a:rPr lang="fa-IR" dirty="0" smtClean="0">
                <a:cs typeface="B Nazanin" pitchFamily="2" charset="-78"/>
              </a:rPr>
              <a:t> تا</a:t>
            </a:r>
            <a:r>
              <a:rPr lang="ar-SA" dirty="0" smtClean="0">
                <a:cs typeface="B Nazanin" pitchFamily="2" charset="-78"/>
              </a:rPr>
              <a:t> </a:t>
            </a:r>
            <a:r>
              <a:rPr lang="ar-SA" dirty="0">
                <a:cs typeface="B Nazanin" pitchFamily="2" charset="-78"/>
              </a:rPr>
              <a:t>چندین </a:t>
            </a:r>
            <a:r>
              <a:rPr lang="ar-SA" dirty="0" smtClean="0">
                <a:cs typeface="B Nazanin" pitchFamily="2" charset="-78"/>
              </a:rPr>
              <a:t>می</a:t>
            </a:r>
            <a:r>
              <a:rPr lang="fa-IR" dirty="0" smtClean="0">
                <a:cs typeface="B Nazanin" pitchFamily="2" charset="-78"/>
              </a:rPr>
              <a:t>کرو</a:t>
            </a:r>
            <a:r>
              <a:rPr lang="ar-SA" dirty="0" smtClean="0">
                <a:cs typeface="B Nazanin" pitchFamily="2" charset="-78"/>
              </a:rPr>
              <a:t> </a:t>
            </a:r>
            <a:r>
              <a:rPr lang="ar-SA" dirty="0">
                <a:cs typeface="B Nazanin" pitchFamily="2" charset="-78"/>
              </a:rPr>
              <a:t>متر </a:t>
            </a:r>
            <a:endParaRPr lang="fa-IR" dirty="0">
              <a:cs typeface="B Nazanin" pitchFamily="2" charset="-78"/>
            </a:endParaRPr>
          </a:p>
          <a:p>
            <a:pPr algn="r" rtl="1">
              <a:buFont typeface="Arial" pitchFamily="34" charset="0"/>
              <a:buChar char="•"/>
            </a:pPr>
            <a:endParaRPr lang="fa-IR" dirty="0" smtClean="0">
              <a:cs typeface="B Nazanin" pitchFamily="2" charset="-78"/>
            </a:endParaRPr>
          </a:p>
          <a:p>
            <a:pPr algn="r" rtl="1">
              <a:buFont typeface="Arial" pitchFamily="34" charset="0"/>
              <a:buChar char="•"/>
            </a:pPr>
            <a:endParaRPr lang="en-US" dirty="0">
              <a:cs typeface="B Nazanin" pitchFamily="2" charset="-78"/>
            </a:endParaRPr>
          </a:p>
          <a:p>
            <a:pPr algn="r" rtl="1">
              <a:buFont typeface="Arial" pitchFamily="34" charset="0"/>
              <a:buChar char="•"/>
            </a:pP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معرفی نانو لوله :</a:t>
            </a:r>
            <a:endParaRPr lang="en-US" dirty="0">
              <a:cs typeface="B Nazanin" pitchFamily="2" charset="-78"/>
            </a:endParaRPr>
          </a:p>
        </p:txBody>
      </p:sp>
      <p:pic>
        <p:nvPicPr>
          <p:cNvPr id="1026" name="Picture 2" descr="C:\Users\appl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70" y="4221088"/>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pple\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pple\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2352993"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109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872" y="1495325"/>
            <a:ext cx="8229600" cy="4525963"/>
          </a:xfrm>
        </p:spPr>
        <p:txBody>
          <a:bodyPr>
            <a:normAutofit/>
          </a:bodyPr>
          <a:lstStyle/>
          <a:p>
            <a:pPr algn="r" rtl="1"/>
            <a:r>
              <a:rPr lang="fa-IR" sz="2500" dirty="0" smtClean="0">
                <a:cs typeface="B Nazanin" pitchFamily="2" charset="-78"/>
              </a:rPr>
              <a:t>هدایت گرمایی بسیار بالا</a:t>
            </a:r>
            <a:endParaRPr lang="en-US" sz="2500" dirty="0" smtClean="0">
              <a:cs typeface="B Nazanin" pitchFamily="2" charset="-78"/>
            </a:endParaRPr>
          </a:p>
          <a:p>
            <a:pPr algn="r" rtl="1"/>
            <a:r>
              <a:rPr lang="ar-SA" sz="2500" dirty="0" smtClean="0">
                <a:cs typeface="B Nazanin" pitchFamily="2" charset="-78"/>
              </a:rPr>
              <a:t>استحکام </a:t>
            </a:r>
            <a:r>
              <a:rPr lang="ar-SA" sz="2500" dirty="0">
                <a:cs typeface="B Nazanin" pitchFamily="2" charset="-78"/>
              </a:rPr>
              <a:t>کششی 100 برابر </a:t>
            </a:r>
            <a:r>
              <a:rPr lang="ar-SA" sz="2500" dirty="0" smtClean="0">
                <a:cs typeface="B Nazanin" pitchFamily="2" charset="-78"/>
              </a:rPr>
              <a:t>فولاد</a:t>
            </a:r>
            <a:endParaRPr lang="fa-IR" sz="2500" dirty="0" smtClean="0">
              <a:cs typeface="B Nazanin" pitchFamily="2" charset="-78"/>
            </a:endParaRPr>
          </a:p>
          <a:p>
            <a:pPr algn="r" rtl="1"/>
            <a:r>
              <a:rPr lang="ar-SA" sz="2500" dirty="0" smtClean="0">
                <a:cs typeface="B Nazanin" pitchFamily="2" charset="-78"/>
              </a:rPr>
              <a:t>رسانایی </a:t>
            </a:r>
            <a:r>
              <a:rPr lang="ar-SA" sz="2500" dirty="0">
                <a:cs typeface="B Nazanin" pitchFamily="2" charset="-78"/>
              </a:rPr>
              <a:t>الکتریکی بسیار </a:t>
            </a:r>
            <a:r>
              <a:rPr lang="ar-SA" sz="2500" dirty="0" smtClean="0">
                <a:cs typeface="B Nazanin" pitchFamily="2" charset="-78"/>
              </a:rPr>
              <a:t>بال</a:t>
            </a:r>
            <a:r>
              <a:rPr lang="fa-IR" sz="2500" dirty="0" smtClean="0">
                <a:cs typeface="B Nazanin" pitchFamily="2" charset="-78"/>
              </a:rPr>
              <a:t>ا</a:t>
            </a:r>
          </a:p>
          <a:p>
            <a:pPr algn="r" rtl="1"/>
            <a:r>
              <a:rPr lang="ar-SA" sz="2500" dirty="0" smtClean="0">
                <a:cs typeface="B Nazanin" pitchFamily="2" charset="-78"/>
              </a:rPr>
              <a:t>توانایی </a:t>
            </a:r>
            <a:r>
              <a:rPr lang="ar-SA" sz="2500" dirty="0">
                <a:cs typeface="B Nazanin" pitchFamily="2" charset="-78"/>
              </a:rPr>
              <a:t>حمل جریانی بالاتر از </a:t>
            </a:r>
            <a:r>
              <a:rPr lang="ar-SA" sz="2500" dirty="0" smtClean="0">
                <a:cs typeface="B Nazanin" pitchFamily="2" charset="-78"/>
              </a:rPr>
              <a:t>مس</a:t>
            </a:r>
            <a:endParaRPr lang="fa-IR" sz="2500" dirty="0" smtClean="0">
              <a:cs typeface="B Nazanin" pitchFamily="2" charset="-78"/>
            </a:endParaRPr>
          </a:p>
          <a:p>
            <a:pPr algn="r" rtl="1"/>
            <a:r>
              <a:rPr lang="ar-SA" sz="2500" dirty="0" smtClean="0">
                <a:cs typeface="B Nazanin" pitchFamily="2" charset="-78"/>
              </a:rPr>
              <a:t>ممان </a:t>
            </a:r>
            <a:r>
              <a:rPr lang="ar-SA" sz="2500" dirty="0">
                <a:cs typeface="B Nazanin" pitchFamily="2" charset="-78"/>
              </a:rPr>
              <a:t>مغناطیسی بسیار بزرگ </a:t>
            </a:r>
            <a:endParaRPr lang="fa-IR" sz="2500" dirty="0" smtClean="0">
              <a:cs typeface="B Nazanin" pitchFamily="2" charset="-78"/>
            </a:endParaRPr>
          </a:p>
          <a:p>
            <a:pPr algn="r" rtl="1"/>
            <a:r>
              <a:rPr lang="ar-SA" sz="2500" dirty="0" smtClean="0">
                <a:cs typeface="B Nazanin" pitchFamily="2" charset="-78"/>
              </a:rPr>
              <a:t>قابلیت </a:t>
            </a:r>
            <a:r>
              <a:rPr lang="ar-SA" sz="2500" dirty="0">
                <a:cs typeface="B Nazanin" pitchFamily="2" charset="-78"/>
              </a:rPr>
              <a:t>گسیل و جذب </a:t>
            </a:r>
            <a:r>
              <a:rPr lang="fa-IR" sz="2500" dirty="0" smtClean="0">
                <a:cs typeface="B Nazanin" pitchFamily="2" charset="-78"/>
              </a:rPr>
              <a:t>نور</a:t>
            </a:r>
            <a:endParaRPr lang="fa-IR" sz="2500" dirty="0">
              <a:cs typeface="B Nazanin" pitchFamily="2" charset="-78"/>
            </a:endParaRPr>
          </a:p>
          <a:p>
            <a:pPr algn="r" rtl="1"/>
            <a:r>
              <a:rPr lang="ar-SA" sz="2500" dirty="0" smtClean="0">
                <a:cs typeface="B Nazanin" pitchFamily="2" charset="-78"/>
              </a:rPr>
              <a:t>به </a:t>
            </a:r>
            <a:r>
              <a:rPr lang="ar-SA" sz="2500" dirty="0">
                <a:cs typeface="B Nazanin" pitchFamily="2" charset="-78"/>
              </a:rPr>
              <a:t>مواد </a:t>
            </a:r>
            <a:r>
              <a:rPr lang="ar-SA" sz="2500" dirty="0" smtClean="0">
                <a:cs typeface="B Nazanin" pitchFamily="2" charset="-78"/>
              </a:rPr>
              <a:t>ديگر</a:t>
            </a:r>
            <a:r>
              <a:rPr lang="fa-IR" sz="2500" dirty="0" smtClean="0">
                <a:cs typeface="B Nazanin" pitchFamily="2" charset="-78"/>
              </a:rPr>
              <a:t>به </a:t>
            </a:r>
            <a:r>
              <a:rPr lang="ar-SA" sz="2500" dirty="0" smtClean="0">
                <a:cs typeface="B Nazanin" pitchFamily="2" charset="-78"/>
              </a:rPr>
              <a:t>راحتى </a:t>
            </a:r>
            <a:r>
              <a:rPr lang="ar-SA" sz="2500" dirty="0">
                <a:cs typeface="B Nazanin" pitchFamily="2" charset="-78"/>
              </a:rPr>
              <a:t>نمی چسبند </a:t>
            </a:r>
            <a:endParaRPr lang="en-US" sz="2500" dirty="0" smtClean="0">
              <a:cs typeface="B Nazanin" pitchFamily="2" charset="-78"/>
            </a:endParaRPr>
          </a:p>
          <a:p>
            <a:pPr algn="r" rtl="1"/>
            <a:r>
              <a:rPr lang="ar-SA" sz="2500" dirty="0" smtClean="0">
                <a:cs typeface="B Nazanin" pitchFamily="2" charset="-78"/>
              </a:rPr>
              <a:t>خواص </a:t>
            </a:r>
            <a:r>
              <a:rPr lang="ar-SA" sz="2500" dirty="0">
                <a:cs typeface="B Nazanin" pitchFamily="2" charset="-78"/>
              </a:rPr>
              <a:t>ا لكتريكى بالايى دارند و می توانند رسانا يا نيم رسانا باشند</a:t>
            </a:r>
            <a:endParaRPr lang="en-US" sz="2500" dirty="0">
              <a:cs typeface="B Nazanin" pitchFamily="2" charset="-78"/>
            </a:endParaRPr>
          </a:p>
          <a:p>
            <a:pPr algn="r" rtl="1"/>
            <a:r>
              <a:rPr lang="ar-SA" sz="2500" dirty="0" smtClean="0">
                <a:cs typeface="B Nazanin" pitchFamily="2" charset="-78"/>
              </a:rPr>
              <a:t>هدايت گرمايى</a:t>
            </a:r>
            <a:r>
              <a:rPr lang="fa-IR" sz="2500" dirty="0" smtClean="0">
                <a:cs typeface="B Nazanin" pitchFamily="2" charset="-78"/>
              </a:rPr>
              <a:t> </a:t>
            </a:r>
            <a:r>
              <a:rPr lang="ar-SA" sz="2500" dirty="0" smtClean="0">
                <a:cs typeface="B Nazanin" pitchFamily="2" charset="-78"/>
              </a:rPr>
              <a:t>در </a:t>
            </a:r>
            <a:r>
              <a:rPr lang="ar-SA" sz="2500" dirty="0">
                <a:cs typeface="B Nazanin" pitchFamily="2" charset="-78"/>
              </a:rPr>
              <a:t>جهت لوله </a:t>
            </a:r>
            <a:r>
              <a:rPr lang="ar-SA" sz="2500" dirty="0" smtClean="0">
                <a:cs typeface="B Nazanin" pitchFamily="2" charset="-78"/>
              </a:rPr>
              <a:t>ها</a:t>
            </a:r>
            <a:endParaRPr lang="en-US" sz="2500" dirty="0">
              <a:cs typeface="B Nazanin" pitchFamily="2" charset="-78"/>
            </a:endParaRPr>
          </a:p>
          <a:p>
            <a:pPr algn="r" rtl="1"/>
            <a:endParaRPr lang="en-US" sz="2500" dirty="0">
              <a:cs typeface="B Nazanin" pitchFamily="2" charset="-78"/>
            </a:endParaRPr>
          </a:p>
          <a:p>
            <a:pPr algn="r" rtl="1"/>
            <a:endParaRPr lang="en-US" sz="2500" dirty="0">
              <a:cs typeface="B Nazanin" pitchFamily="2" charset="-78"/>
            </a:endParaRPr>
          </a:p>
        </p:txBody>
      </p:sp>
      <p:sp>
        <p:nvSpPr>
          <p:cNvPr id="3" name="Title 2"/>
          <p:cNvSpPr>
            <a:spLocks noGrp="1"/>
          </p:cNvSpPr>
          <p:nvPr>
            <p:ph type="title"/>
          </p:nvPr>
        </p:nvSpPr>
        <p:spPr>
          <a:xfrm>
            <a:off x="590872" y="288635"/>
            <a:ext cx="8229600" cy="1143000"/>
          </a:xfrm>
        </p:spPr>
        <p:txBody>
          <a:bodyPr/>
          <a:lstStyle/>
          <a:p>
            <a:pPr algn="r" rtl="1"/>
            <a:r>
              <a:rPr lang="fa-IR" dirty="0" smtClean="0">
                <a:cs typeface="B Nazanin" pitchFamily="2" charset="-78"/>
              </a:rPr>
              <a:t>ویژگی های نانو لوله:</a:t>
            </a:r>
            <a:endParaRPr lang="en-US" dirty="0">
              <a:cs typeface="B Nazanin" pitchFamily="2" charset="-78"/>
            </a:endParaRPr>
          </a:p>
        </p:txBody>
      </p:sp>
    </p:spTree>
    <p:extLst>
      <p:ext uri="{BB962C8B-B14F-4D97-AF65-F5344CB8AC3E}">
        <p14:creationId xmlns:p14="http://schemas.microsoft.com/office/powerpoint/2010/main" val="37794250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278563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r" rtl="1"/>
            <a:r>
              <a:rPr lang="fa-IR" dirty="0" smtClean="0">
                <a:cs typeface="B Nazanin" pitchFamily="2" charset="-78"/>
              </a:rPr>
              <a:t>ساختار نانو لوله :</a:t>
            </a:r>
            <a:endParaRPr lang="en-US" dirty="0">
              <a:cs typeface="B Nazanin" pitchFamily="2" charset="-78"/>
            </a:endParaRPr>
          </a:p>
        </p:txBody>
      </p:sp>
      <p:graphicFrame>
        <p:nvGraphicFramePr>
          <p:cNvPr id="6" name="Diagram 5"/>
          <p:cNvGraphicFramePr/>
          <p:nvPr>
            <p:extLst>
              <p:ext uri="{D42A27DB-BD31-4B8C-83A1-F6EECF244321}">
                <p14:modId xmlns:p14="http://schemas.microsoft.com/office/powerpoint/2010/main" val="34164244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766" y="2132856"/>
            <a:ext cx="2505018" cy="2425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Straight Arrow Connector 8"/>
          <p:cNvCxnSpPr>
            <a:stCxn id="7" idx="3"/>
            <a:endCxn id="13" idx="1"/>
          </p:cNvCxnSpPr>
          <p:nvPr/>
        </p:nvCxnSpPr>
        <p:spPr>
          <a:xfrm>
            <a:off x="2627784" y="3345582"/>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5856" y="2132856"/>
            <a:ext cx="2765884" cy="2425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88224" y="2132856"/>
            <a:ext cx="2376264" cy="2425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1" name="Straight Arrow Connector 20"/>
          <p:cNvCxnSpPr>
            <a:stCxn id="13" idx="3"/>
            <a:endCxn id="15" idx="1"/>
          </p:cNvCxnSpPr>
          <p:nvPr/>
        </p:nvCxnSpPr>
        <p:spPr>
          <a:xfrm>
            <a:off x="6041740" y="3345582"/>
            <a:ext cx="5464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96503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r" rtl="1">
              <a:lnSpc>
                <a:spcPct val="200000"/>
              </a:lnSpc>
              <a:buFont typeface="+mj-lt"/>
              <a:buAutoNum type="arabicPeriod"/>
            </a:pPr>
            <a:r>
              <a:rPr lang="fa-IR" dirty="0" smtClean="0">
                <a:cs typeface="B Nazanin" pitchFamily="2" charset="-78"/>
              </a:rPr>
              <a:t>نوع زیگزاگ</a:t>
            </a:r>
          </a:p>
          <a:p>
            <a:pPr marL="624078" indent="-514350" algn="r" rtl="1">
              <a:lnSpc>
                <a:spcPct val="200000"/>
              </a:lnSpc>
              <a:buFont typeface="+mj-lt"/>
              <a:buAutoNum type="arabicPeriod"/>
            </a:pPr>
            <a:r>
              <a:rPr lang="fa-IR" dirty="0" smtClean="0">
                <a:cs typeface="B Nazanin" pitchFamily="2" charset="-78"/>
              </a:rPr>
              <a:t>نوع صندلی</a:t>
            </a:r>
          </a:p>
          <a:p>
            <a:pPr marL="624078" indent="-514350" algn="r" rtl="1">
              <a:lnSpc>
                <a:spcPct val="200000"/>
              </a:lnSpc>
              <a:buFont typeface="+mj-lt"/>
              <a:buAutoNum type="arabicPeriod"/>
            </a:pPr>
            <a:r>
              <a:rPr lang="fa-IR" dirty="0" smtClean="0">
                <a:cs typeface="B Nazanin" pitchFamily="2" charset="-78"/>
              </a:rPr>
              <a:t>نوع نا متقارن</a:t>
            </a:r>
            <a:endParaRPr lang="en-US" dirty="0">
              <a:cs typeface="B Nazanin" pitchFamily="2" charset="-78"/>
            </a:endParaRPr>
          </a:p>
        </p:txBody>
      </p:sp>
      <p:sp>
        <p:nvSpPr>
          <p:cNvPr id="3" name="Title 2"/>
          <p:cNvSpPr>
            <a:spLocks noGrp="1"/>
          </p:cNvSpPr>
          <p:nvPr>
            <p:ph type="title"/>
          </p:nvPr>
        </p:nvSpPr>
        <p:spPr/>
        <p:txBody>
          <a:bodyPr/>
          <a:lstStyle/>
          <a:p>
            <a:pPr algn="r" rtl="1"/>
            <a:r>
              <a:rPr lang="fa-IR" dirty="0" smtClean="0">
                <a:cs typeface="B Nazanin" pitchFamily="2" charset="-78"/>
              </a:rPr>
              <a:t>انواع نانو لوله از نظر آرایش مولکولی:</a:t>
            </a:r>
            <a:endParaRPr lang="en-US" dirty="0">
              <a:cs typeface="B Nazanin" pitchFamily="2" charset="-78"/>
            </a:endParaRPr>
          </a:p>
        </p:txBody>
      </p:sp>
    </p:spTree>
    <p:extLst>
      <p:ext uri="{BB962C8B-B14F-4D97-AF65-F5344CB8AC3E}">
        <p14:creationId xmlns:p14="http://schemas.microsoft.com/office/powerpoint/2010/main" val="35238276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2536760"/>
              </p:ext>
            </p:extLst>
          </p:nvPr>
        </p:nvGraphicFramePr>
        <p:xfrm>
          <a:off x="395536" y="1484784"/>
          <a:ext cx="8280920" cy="5112570"/>
        </p:xfrm>
        <a:graphic>
          <a:graphicData uri="http://schemas.openxmlformats.org/drawingml/2006/table">
            <a:tbl>
              <a:tblPr firstRow="1" firstCol="1" bandRow="1">
                <a:tableStyleId>{5C22544A-7EE6-4342-B048-85BDC9FD1C3A}</a:tableStyleId>
              </a:tblPr>
              <a:tblGrid>
                <a:gridCol w="1677269"/>
                <a:gridCol w="2201217"/>
                <a:gridCol w="2201217"/>
                <a:gridCol w="2201217"/>
              </a:tblGrid>
              <a:tr h="1022514">
                <a:tc>
                  <a:txBody>
                    <a:bodyPr/>
                    <a:lstStyle/>
                    <a:p>
                      <a:pPr algn="ctr" rtl="1">
                        <a:lnSpc>
                          <a:spcPct val="115000"/>
                        </a:lnSpc>
                        <a:spcAft>
                          <a:spcPts val="1000"/>
                        </a:spcAft>
                      </a:pPr>
                      <a:r>
                        <a:rPr lang="ar-SA" sz="1400" dirty="0">
                          <a:effectLst/>
                          <a:cs typeface="B Nazanin" pitchFamily="2" charset="-78"/>
                        </a:rPr>
                        <a:t>نوع نانولوله</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ar-SA" sz="1400" b="1" dirty="0">
                          <a:effectLst/>
                          <a:cs typeface="B Nazanin" pitchFamily="2" charset="-78"/>
                        </a:rPr>
                        <a:t>صندلی (</a:t>
                      </a:r>
                      <a:r>
                        <a:rPr lang="ar-SA" sz="1400" b="1" dirty="0" smtClean="0">
                          <a:effectLst/>
                          <a:cs typeface="B Nazanin" pitchFamily="2" charset="-78"/>
                        </a:rPr>
                        <a:t>آرمچیر</a:t>
                      </a:r>
                      <a:r>
                        <a:rPr lang="en-US" sz="1400" b="1" dirty="0" smtClean="0">
                          <a:effectLst/>
                          <a:cs typeface="B Nazanin" pitchFamily="2" charset="-78"/>
                        </a:rPr>
                        <a:t>(</a:t>
                      </a:r>
                      <a:endParaRPr lang="en-US" sz="1100" b="1"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ar-SA" sz="1400" dirty="0">
                          <a:effectLst/>
                          <a:cs typeface="B Nazanin" pitchFamily="2" charset="-78"/>
                        </a:rPr>
                        <a:t>زیگزاگ</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ar-SA" sz="1400" dirty="0" smtClean="0">
                          <a:effectLst/>
                          <a:cs typeface="B Nazanin" pitchFamily="2" charset="-78"/>
                        </a:rPr>
                        <a:t>ن</a:t>
                      </a:r>
                      <a:r>
                        <a:rPr lang="ar-SA" sz="1400" dirty="0">
                          <a:effectLst/>
                          <a:cs typeface="B Nazanin" pitchFamily="2" charset="-78"/>
                        </a:rPr>
                        <a:t>امتقارن (</a:t>
                      </a:r>
                      <a:r>
                        <a:rPr lang="ar-SA" sz="1400" dirty="0" smtClean="0">
                          <a:effectLst/>
                          <a:cs typeface="B Nazanin" pitchFamily="2" charset="-78"/>
                        </a:rPr>
                        <a:t>کایرال</a:t>
                      </a:r>
                      <a:r>
                        <a:rPr lang="en-US" sz="1400" dirty="0" smtClean="0">
                          <a:effectLst/>
                          <a:cs typeface="B Nazanin" pitchFamily="2" charset="-78"/>
                        </a:rPr>
                        <a:t>(</a:t>
                      </a:r>
                      <a:endParaRPr lang="en-US" sz="1100" dirty="0">
                        <a:effectLst/>
                        <a:latin typeface="Calibri"/>
                        <a:ea typeface="Calibri"/>
                        <a:cs typeface="B Nazanin" pitchFamily="2" charset="-78"/>
                      </a:endParaRPr>
                    </a:p>
                  </a:txBody>
                  <a:tcPr marL="0" marR="0" marT="0" marB="0" anchor="ctr"/>
                </a:tc>
              </a:tr>
              <a:tr h="1022514">
                <a:tc>
                  <a:txBody>
                    <a:bodyPr/>
                    <a:lstStyle/>
                    <a:p>
                      <a:pPr algn="ctr" rtl="1">
                        <a:lnSpc>
                          <a:spcPct val="115000"/>
                        </a:lnSpc>
                        <a:spcAft>
                          <a:spcPts val="1000"/>
                        </a:spcAft>
                      </a:pPr>
                      <a:r>
                        <a:rPr lang="ar-SA" sz="1400" dirty="0">
                          <a:effectLst/>
                          <a:cs typeface="B Nazanin" pitchFamily="2" charset="-78"/>
                        </a:rPr>
                        <a:t>تصویر از درون</a:t>
                      </a:r>
                      <a:endParaRPr lang="en-US" sz="1100" dirty="0">
                        <a:effectLst/>
                        <a:latin typeface="Calibri"/>
                        <a:ea typeface="Calibri"/>
                        <a:cs typeface="B Nazanin" pitchFamily="2" charset="-78"/>
                      </a:endParaRPr>
                    </a:p>
                  </a:txBody>
                  <a:tcPr marL="0" marR="0" marT="0" marB="0" anchor="ctr"/>
                </a:tc>
                <a:tc>
                  <a:txBody>
                    <a:bodyPr/>
                    <a:lstStyle/>
                    <a:p>
                      <a:pPr algn="r" rtl="0">
                        <a:lnSpc>
                          <a:spcPct val="115000"/>
                        </a:lnSpc>
                        <a:spcAft>
                          <a:spcPts val="1000"/>
                        </a:spcAft>
                      </a:pPr>
                      <a:endParaRPr lang="en-US" sz="1400">
                        <a:effectLst/>
                        <a:latin typeface="Times New Roman"/>
                        <a:ea typeface="Times New Roman"/>
                        <a:cs typeface="B Nazanin" pitchFamily="2" charset="-78"/>
                      </a:endParaRPr>
                    </a:p>
                  </a:txBody>
                  <a:tcPr marL="0" marR="0" marT="0" marB="0" anchor="ctr"/>
                </a:tc>
                <a:tc>
                  <a:txBody>
                    <a:bodyPr/>
                    <a:lstStyle/>
                    <a:p>
                      <a:pPr algn="r" rtl="0">
                        <a:lnSpc>
                          <a:spcPct val="115000"/>
                        </a:lnSpc>
                        <a:spcAft>
                          <a:spcPts val="1000"/>
                        </a:spcAft>
                      </a:pPr>
                      <a:endParaRPr lang="en-US" sz="1400" dirty="0">
                        <a:effectLst/>
                        <a:latin typeface="Times New Roman"/>
                        <a:ea typeface="Times New Roman"/>
                        <a:cs typeface="B Nazanin" pitchFamily="2" charset="-78"/>
                      </a:endParaRPr>
                    </a:p>
                  </a:txBody>
                  <a:tcPr marL="0" marR="0" marT="0" marB="0" anchor="ctr"/>
                </a:tc>
                <a:tc>
                  <a:txBody>
                    <a:bodyPr/>
                    <a:lstStyle/>
                    <a:p>
                      <a:pPr algn="r" rtl="0">
                        <a:lnSpc>
                          <a:spcPct val="115000"/>
                        </a:lnSpc>
                        <a:spcAft>
                          <a:spcPts val="1000"/>
                        </a:spcAft>
                      </a:pPr>
                      <a:endParaRPr lang="en-US" sz="1400" dirty="0">
                        <a:effectLst/>
                        <a:latin typeface="Times New Roman"/>
                        <a:ea typeface="Times New Roman"/>
                        <a:cs typeface="B Nazanin" pitchFamily="2" charset="-78"/>
                      </a:endParaRPr>
                    </a:p>
                  </a:txBody>
                  <a:tcPr marL="0" marR="0" marT="0" marB="0" anchor="ctr"/>
                </a:tc>
              </a:tr>
              <a:tr h="1022514">
                <a:tc>
                  <a:txBody>
                    <a:bodyPr/>
                    <a:lstStyle/>
                    <a:p>
                      <a:pPr algn="ctr" rtl="1">
                        <a:lnSpc>
                          <a:spcPct val="115000"/>
                        </a:lnSpc>
                        <a:spcAft>
                          <a:spcPts val="1000"/>
                        </a:spcAft>
                      </a:pPr>
                      <a:r>
                        <a:rPr lang="ar-SA" sz="1400" dirty="0">
                          <a:effectLst/>
                          <a:cs typeface="B Nazanin" pitchFamily="2" charset="-78"/>
                        </a:rPr>
                        <a:t>تصویر از بیرون</a:t>
                      </a:r>
                      <a:endParaRPr lang="en-US" sz="1100" dirty="0">
                        <a:effectLst/>
                        <a:latin typeface="Calibri"/>
                        <a:ea typeface="Calibri"/>
                        <a:cs typeface="B Nazanin" pitchFamily="2" charset="-78"/>
                      </a:endParaRPr>
                    </a:p>
                  </a:txBody>
                  <a:tcPr marL="0" marR="0" marT="0" marB="0" anchor="ctr"/>
                </a:tc>
                <a:tc>
                  <a:txBody>
                    <a:bodyPr/>
                    <a:lstStyle/>
                    <a:p>
                      <a:pPr algn="r" rtl="0">
                        <a:lnSpc>
                          <a:spcPct val="115000"/>
                        </a:lnSpc>
                        <a:spcAft>
                          <a:spcPts val="1000"/>
                        </a:spcAft>
                      </a:pPr>
                      <a:endParaRPr lang="en-US" sz="1400" dirty="0">
                        <a:effectLst/>
                        <a:latin typeface="Times New Roman"/>
                        <a:ea typeface="Times New Roman"/>
                        <a:cs typeface="B Nazanin" pitchFamily="2" charset="-78"/>
                      </a:endParaRPr>
                    </a:p>
                  </a:txBody>
                  <a:tcPr marL="0" marR="0" marT="0" marB="0" anchor="ctr"/>
                </a:tc>
                <a:tc>
                  <a:txBody>
                    <a:bodyPr/>
                    <a:lstStyle/>
                    <a:p>
                      <a:pPr algn="r" rtl="0">
                        <a:lnSpc>
                          <a:spcPct val="115000"/>
                        </a:lnSpc>
                        <a:spcAft>
                          <a:spcPts val="1000"/>
                        </a:spcAft>
                      </a:pPr>
                      <a:endParaRPr lang="en-US" sz="1400" dirty="0">
                        <a:effectLst/>
                        <a:latin typeface="Times New Roman"/>
                        <a:ea typeface="Times New Roman"/>
                        <a:cs typeface="B Nazanin" pitchFamily="2" charset="-78"/>
                      </a:endParaRPr>
                    </a:p>
                  </a:txBody>
                  <a:tcPr marL="0" marR="0" marT="0" marB="0" anchor="ctr"/>
                </a:tc>
                <a:tc>
                  <a:txBody>
                    <a:bodyPr/>
                    <a:lstStyle/>
                    <a:p>
                      <a:pPr algn="r" rtl="0">
                        <a:lnSpc>
                          <a:spcPct val="115000"/>
                        </a:lnSpc>
                        <a:spcAft>
                          <a:spcPts val="1000"/>
                        </a:spcAft>
                      </a:pPr>
                      <a:endParaRPr lang="en-US" sz="1400" dirty="0">
                        <a:effectLst/>
                        <a:latin typeface="Times New Roman"/>
                        <a:ea typeface="Times New Roman"/>
                        <a:cs typeface="B Nazanin" pitchFamily="2" charset="-78"/>
                      </a:endParaRPr>
                    </a:p>
                  </a:txBody>
                  <a:tcPr marL="0" marR="0" marT="0" marB="0" anchor="ctr"/>
                </a:tc>
              </a:tr>
              <a:tr h="1022514">
                <a:tc>
                  <a:txBody>
                    <a:bodyPr/>
                    <a:lstStyle/>
                    <a:p>
                      <a:pPr algn="ctr" rtl="1">
                        <a:lnSpc>
                          <a:spcPct val="115000"/>
                        </a:lnSpc>
                        <a:spcAft>
                          <a:spcPts val="1000"/>
                        </a:spcAft>
                      </a:pPr>
                      <a:r>
                        <a:rPr lang="ar-SA" sz="1400" dirty="0">
                          <a:effectLst/>
                          <a:cs typeface="B Nazanin" pitchFamily="2" charset="-78"/>
                        </a:rPr>
                        <a:t>مولفه‌های کایرال</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en-US" sz="1400" dirty="0">
                          <a:effectLst/>
                          <a:cs typeface="B Nazanin" pitchFamily="2" charset="-78"/>
                        </a:rPr>
                        <a:t>m=n≠0</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en-US" sz="1400" dirty="0">
                          <a:effectLst/>
                          <a:cs typeface="B Nazanin" pitchFamily="2" charset="-78"/>
                        </a:rPr>
                        <a:t> m≠0, n=0</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en-US" sz="1400" dirty="0" err="1">
                          <a:effectLst/>
                          <a:cs typeface="B Nazanin" pitchFamily="2" charset="-78"/>
                        </a:rPr>
                        <a:t>m≠n</a:t>
                      </a:r>
                      <a:endParaRPr lang="en-US" sz="1100" dirty="0">
                        <a:effectLst/>
                        <a:latin typeface="Calibri"/>
                        <a:ea typeface="Calibri"/>
                        <a:cs typeface="B Nazanin" pitchFamily="2" charset="-78"/>
                      </a:endParaRPr>
                    </a:p>
                  </a:txBody>
                  <a:tcPr marL="0" marR="0" marT="0" marB="0" anchor="ctr"/>
                </a:tc>
              </a:tr>
              <a:tr h="1022514">
                <a:tc>
                  <a:txBody>
                    <a:bodyPr/>
                    <a:lstStyle/>
                    <a:p>
                      <a:pPr algn="ctr" rtl="1">
                        <a:lnSpc>
                          <a:spcPct val="115000"/>
                        </a:lnSpc>
                        <a:spcAft>
                          <a:spcPts val="1000"/>
                        </a:spcAft>
                      </a:pPr>
                      <a:r>
                        <a:rPr lang="ar-SA" sz="1400" dirty="0">
                          <a:effectLst/>
                          <a:cs typeface="B Nazanin" pitchFamily="2" charset="-78"/>
                        </a:rPr>
                        <a:t>زاویه‌ی کایرال</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ar-SA" sz="1400" dirty="0">
                          <a:effectLst/>
                          <a:cs typeface="B Nazanin" pitchFamily="2" charset="-78"/>
                        </a:rPr>
                        <a:t> °30</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en-US" sz="1400" dirty="0">
                          <a:effectLst/>
                          <a:cs typeface="B Nazanin" pitchFamily="2" charset="-78"/>
                        </a:rPr>
                        <a:t> 0</a:t>
                      </a:r>
                      <a:endParaRPr lang="en-US" sz="11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en-US" sz="1400" dirty="0">
                          <a:effectLst/>
                          <a:cs typeface="B Nazanin" pitchFamily="2" charset="-78"/>
                        </a:rPr>
                        <a:t> </a:t>
                      </a:r>
                      <a:r>
                        <a:rPr lang="en-US" sz="1400" dirty="0" smtClean="0">
                          <a:effectLst/>
                          <a:cs typeface="B Nazanin" pitchFamily="2" charset="-78"/>
                        </a:rPr>
                        <a:t>°30</a:t>
                      </a:r>
                      <a:r>
                        <a:rPr lang="en-US" sz="1400" dirty="0">
                          <a:effectLst/>
                          <a:cs typeface="B Nazanin" pitchFamily="2" charset="-78"/>
                        </a:rPr>
                        <a:t> &gt; θ &gt; 0</a:t>
                      </a:r>
                      <a:endParaRPr lang="en-US" sz="1100" dirty="0">
                        <a:effectLst/>
                        <a:latin typeface="Calibri"/>
                        <a:ea typeface="Calibri"/>
                        <a:cs typeface="B Nazanin" pitchFamily="2" charset="-78"/>
                      </a:endParaRPr>
                    </a:p>
                  </a:txBody>
                  <a:tcPr marL="0" marR="0" marT="0" marB="0" anchor="ctr"/>
                </a:tc>
              </a:tr>
            </a:tbl>
          </a:graphicData>
        </a:graphic>
      </p:graphicFrame>
      <p:sp>
        <p:nvSpPr>
          <p:cNvPr id="3" name="Title 2"/>
          <p:cNvSpPr>
            <a:spLocks noGrp="1"/>
          </p:cNvSpPr>
          <p:nvPr>
            <p:ph type="title"/>
          </p:nvPr>
        </p:nvSpPr>
        <p:spPr/>
        <p:txBody>
          <a:bodyPr>
            <a:normAutofit/>
          </a:bodyPr>
          <a:lstStyle/>
          <a:p>
            <a:pPr algn="r" rtl="1"/>
            <a:r>
              <a:rPr lang="fa-IR" sz="2400" b="0" dirty="0" smtClean="0">
                <a:cs typeface="B Nazanin" pitchFamily="2" charset="-78"/>
              </a:rPr>
              <a:t>   </a:t>
            </a:r>
            <a:r>
              <a:rPr lang="en-US" sz="2400" b="0" dirty="0" err="1" smtClean="0">
                <a:cs typeface="B Nazanin" pitchFamily="2" charset="-78"/>
              </a:rPr>
              <a:t>n,m</a:t>
            </a:r>
            <a:r>
              <a:rPr lang="fa-IR" sz="2400" b="0" dirty="0" smtClean="0">
                <a:cs typeface="B Nazanin" pitchFamily="2" charset="-78"/>
              </a:rPr>
              <a:t>  : مختصات یک نقطه در صفحه         </a:t>
            </a:r>
            <a:r>
              <a:rPr lang="en-US" sz="2400" b="0" dirty="0" smtClean="0">
                <a:cs typeface="B Nazanin" pitchFamily="2" charset="-78"/>
              </a:rPr>
              <a:t>n</a:t>
            </a:r>
            <a:r>
              <a:rPr lang="fa-IR" sz="2400" b="0" dirty="0" smtClean="0">
                <a:cs typeface="B Nazanin" pitchFamily="2" charset="-78"/>
              </a:rPr>
              <a:t> : </a:t>
            </a:r>
            <a:r>
              <a:rPr lang="ar-SA" sz="2400" b="0" dirty="0">
                <a:effectLst/>
                <a:cs typeface="B Nazanin" pitchFamily="2" charset="-78"/>
              </a:rPr>
              <a:t>مربوط به ستون اتم‌ها </a:t>
            </a:r>
            <a:r>
              <a:rPr lang="fa-IR" sz="2400" b="0" dirty="0" smtClean="0">
                <a:cs typeface="B Nazanin" pitchFamily="2" charset="-78"/>
              </a:rPr>
              <a:t/>
            </a:r>
            <a:br>
              <a:rPr lang="fa-IR" sz="2400" b="0" dirty="0" smtClean="0">
                <a:cs typeface="B Nazanin" pitchFamily="2" charset="-78"/>
              </a:rPr>
            </a:br>
            <a:r>
              <a:rPr lang="fa-IR" sz="2400" b="0" dirty="0" smtClean="0">
                <a:cs typeface="B Nazanin" pitchFamily="2" charset="-78"/>
              </a:rPr>
              <a:t>                                                      </a:t>
            </a:r>
            <a:r>
              <a:rPr lang="en-US" sz="2400" b="0" dirty="0" smtClean="0">
                <a:cs typeface="B Nazanin" pitchFamily="2" charset="-78"/>
              </a:rPr>
              <a:t>m   </a:t>
            </a:r>
            <a:r>
              <a:rPr lang="fa-IR" sz="2400" b="0" dirty="0" smtClean="0">
                <a:cs typeface="B Nazanin" pitchFamily="2" charset="-78"/>
              </a:rPr>
              <a:t> : </a:t>
            </a:r>
            <a:r>
              <a:rPr lang="ar-SA" sz="2400" b="0" dirty="0">
                <a:effectLst/>
                <a:cs typeface="B Nazanin" pitchFamily="2" charset="-78"/>
              </a:rPr>
              <a:t>مربوط به ردیف اتم‌ها </a:t>
            </a:r>
            <a:endParaRPr lang="en-US" sz="2400" b="0" dirty="0">
              <a:cs typeface="B Nazanin" pitchFamily="2" charset="-78"/>
            </a:endParaRPr>
          </a:p>
        </p:txBody>
      </p:sp>
      <p:sp>
        <p:nvSpPr>
          <p:cNvPr id="4" name="Right Brace 3"/>
          <p:cNvSpPr/>
          <p:nvPr/>
        </p:nvSpPr>
        <p:spPr>
          <a:xfrm>
            <a:off x="4499992" y="476672"/>
            <a:ext cx="189735"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4" name="Picture 38" descr="Description: http://www.nanoclub.ir/contents/CNT02/Pictu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420888"/>
            <a:ext cx="223224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7" descr="Description: http://www.nanoclub.ir/contents/CNT02/Picture%2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420888"/>
            <a:ext cx="223224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nanoclub.ir/contents/CNT02/Picture8.jpg"/>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420887"/>
            <a:ext cx="2160240" cy="1080121"/>
          </a:xfrm>
          <a:prstGeom prst="rect">
            <a:avLst/>
          </a:prstGeom>
          <a:noFill/>
          <a:ln>
            <a:noFill/>
          </a:ln>
        </p:spPr>
      </p:pic>
      <p:pic>
        <p:nvPicPr>
          <p:cNvPr id="14" name="Picture 13" descr="http://www.nanoclub.ir/contents/CNT02/Picture13.jpg"/>
          <p:cNvPicPr/>
          <p:nvPr/>
        </p:nvPicPr>
        <p:blipFill>
          <a:blip r:embed="rId6">
            <a:extLst>
              <a:ext uri="{28A0092B-C50C-407E-A947-70E740481C1C}">
                <a14:useLocalDpi xmlns:a14="http://schemas.microsoft.com/office/drawing/2010/main" val="0"/>
              </a:ext>
            </a:extLst>
          </a:blip>
          <a:srcRect/>
          <a:stretch>
            <a:fillRect/>
          </a:stretch>
        </p:blipFill>
        <p:spPr bwMode="auto">
          <a:xfrm>
            <a:off x="2051720" y="3676810"/>
            <a:ext cx="2232248" cy="727075"/>
          </a:xfrm>
          <a:prstGeom prst="rect">
            <a:avLst/>
          </a:prstGeom>
          <a:noFill/>
          <a:ln>
            <a:noFill/>
          </a:ln>
        </p:spPr>
      </p:pic>
      <p:pic>
        <p:nvPicPr>
          <p:cNvPr id="15" name="Picture 14" descr="http://www.nanoclub.ir/contents/CNT02/Picture12.jpg"/>
          <p:cNvPicPr/>
          <p:nvPr/>
        </p:nvPicPr>
        <p:blipFill>
          <a:blip r:embed="rId7">
            <a:extLst>
              <a:ext uri="{28A0092B-C50C-407E-A947-70E740481C1C}">
                <a14:useLocalDpi xmlns:a14="http://schemas.microsoft.com/office/drawing/2010/main" val="0"/>
              </a:ext>
            </a:extLst>
          </a:blip>
          <a:srcRect/>
          <a:stretch>
            <a:fillRect/>
          </a:stretch>
        </p:blipFill>
        <p:spPr bwMode="auto">
          <a:xfrm>
            <a:off x="4283968" y="3604841"/>
            <a:ext cx="2232248" cy="785495"/>
          </a:xfrm>
          <a:prstGeom prst="rect">
            <a:avLst/>
          </a:prstGeom>
          <a:noFill/>
          <a:ln>
            <a:noFill/>
          </a:ln>
        </p:spPr>
      </p:pic>
      <p:pic>
        <p:nvPicPr>
          <p:cNvPr id="16" name="Picture 15" descr="http://www.nanoclub.ir/contents/CNT02/Picture11.jpg"/>
          <p:cNvPicPr/>
          <p:nvPr/>
        </p:nvPicPr>
        <p:blipFill>
          <a:blip r:embed="rId8">
            <a:extLst>
              <a:ext uri="{28A0092B-C50C-407E-A947-70E740481C1C}">
                <a14:useLocalDpi xmlns:a14="http://schemas.microsoft.com/office/drawing/2010/main" val="0"/>
              </a:ext>
            </a:extLst>
          </a:blip>
          <a:srcRect/>
          <a:stretch>
            <a:fillRect/>
          </a:stretch>
        </p:blipFill>
        <p:spPr bwMode="auto">
          <a:xfrm>
            <a:off x="6516217" y="3588988"/>
            <a:ext cx="2160240" cy="902717"/>
          </a:xfrm>
          <a:prstGeom prst="rect">
            <a:avLst/>
          </a:prstGeom>
          <a:noFill/>
          <a:ln>
            <a:noFill/>
          </a:ln>
        </p:spPr>
      </p:pic>
    </p:spTree>
    <p:extLst>
      <p:ext uri="{BB962C8B-B14F-4D97-AF65-F5344CB8AC3E}">
        <p14:creationId xmlns:p14="http://schemas.microsoft.com/office/powerpoint/2010/main" val="3118716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pPr marL="109728" indent="0" algn="l">
                  <a:buNone/>
                </a:pPr>
                <a:r>
                  <a:rPr lang="en-US" dirty="0" smtClean="0"/>
                  <a:t>                           </a:t>
                </a:r>
              </a:p>
              <a:p>
                <a:pPr marL="109728" indent="0" algn="l">
                  <a:buNone/>
                </a:pPr>
                <a:endParaRPr lang="en-US" dirty="0"/>
              </a:p>
              <a:p>
                <a:pPr marL="109728" indent="0" algn="l">
                  <a:buNone/>
                </a:pPr>
                <a:r>
                  <a:rPr lang="en-US" dirty="0" smtClean="0"/>
                  <a:t>                                d=</a:t>
                </a:r>
                <a14:m>
                  <m:oMath xmlns:m="http://schemas.openxmlformats.org/officeDocument/2006/math">
                    <m:f>
                      <m:fPr>
                        <m:ctrlPr>
                          <a:rPr lang="en-US" i="1" smtClean="0">
                            <a:latin typeface="Cambria Math"/>
                          </a:rPr>
                        </m:ctrlPr>
                      </m:fPr>
                      <m:num>
                        <m:r>
                          <a:rPr lang="en-US" b="0" i="1" smtClean="0">
                            <a:latin typeface="Cambria Math"/>
                          </a:rPr>
                          <m:t>𝑎</m:t>
                        </m:r>
                      </m:num>
                      <m:den>
                        <m:r>
                          <a:rPr lang="en-US" i="1" smtClean="0">
                            <a:latin typeface="Cambria Math"/>
                            <a:ea typeface="Cambria Math"/>
                          </a:rPr>
                          <m:t>𝜋</m:t>
                        </m:r>
                      </m:den>
                    </m:f>
                    <m:rad>
                      <m:radPr>
                        <m:degHide m:val="on"/>
                        <m:ctrlPr>
                          <a:rPr lang="en-US" i="1" smtClean="0">
                            <a:latin typeface="Cambria Math"/>
                          </a:rPr>
                        </m:ctrlPr>
                      </m:radPr>
                      <m:deg/>
                      <m:e>
                        <m:r>
                          <a:rPr lang="en-US" b="0" i="1" smtClean="0">
                            <a:latin typeface="Cambria Math"/>
                          </a:rPr>
                          <m:t>(</m:t>
                        </m:r>
                        <m:sSup>
                          <m:sSupPr>
                            <m:ctrlPr>
                              <a:rPr lang="en-US" b="0" i="1" smtClean="0">
                                <a:latin typeface="Cambria Math"/>
                              </a:rPr>
                            </m:ctrlPr>
                          </m:sSupPr>
                          <m:e>
                            <m:r>
                              <a:rPr lang="en-US" b="0" i="1" smtClean="0">
                                <a:latin typeface="Cambria Math"/>
                              </a:rPr>
                              <m:t>𝑛</m:t>
                            </m:r>
                          </m:e>
                          <m:sup>
                            <m:r>
                              <a:rPr lang="en-US" b="0" i="1" smtClean="0">
                                <a:latin typeface="Cambria Math"/>
                              </a:rPr>
                              <m:t>2</m:t>
                            </m:r>
                          </m:sup>
                        </m:sSup>
                        <m:r>
                          <a:rPr lang="en-US" b="0" i="1" smtClean="0">
                            <a:latin typeface="Cambria Math"/>
                          </a:rPr>
                          <m:t>+</m:t>
                        </m:r>
                        <m:r>
                          <a:rPr lang="en-US" b="0" i="1" smtClean="0">
                            <a:latin typeface="Cambria Math"/>
                          </a:rPr>
                          <m:t>𝑛𝑚</m:t>
                        </m:r>
                        <m:r>
                          <a:rPr lang="en-US" b="0" i="1" smtClean="0">
                            <a:latin typeface="Cambria Math"/>
                          </a:rPr>
                          <m:t>+</m:t>
                        </m:r>
                        <m:sSup>
                          <m:sSupPr>
                            <m:ctrlPr>
                              <a:rPr lang="en-US" b="0" i="1" smtClean="0">
                                <a:latin typeface="Cambria Math"/>
                              </a:rPr>
                            </m:ctrlPr>
                          </m:sSupPr>
                          <m:e>
                            <m:r>
                              <a:rPr lang="en-US" b="0" i="1" smtClean="0">
                                <a:latin typeface="Cambria Math"/>
                              </a:rPr>
                              <m:t>𝑚</m:t>
                            </m:r>
                          </m:e>
                          <m:sup>
                            <m:r>
                              <a:rPr lang="en-US" b="0" i="1" smtClean="0">
                                <a:latin typeface="Cambria Math"/>
                              </a:rPr>
                              <m:t>2</m:t>
                            </m:r>
                          </m:sup>
                        </m:sSup>
                      </m:e>
                    </m:rad>
                  </m:oMath>
                </a14:m>
                <a:endParaRPr lang="en-US" dirty="0" smtClean="0"/>
              </a:p>
              <a:p>
                <a:pPr marL="109728" indent="0" algn="l">
                  <a:buNone/>
                </a:pPr>
                <a:endParaRPr lang="en-US" dirty="0"/>
              </a:p>
              <a:p>
                <a:pPr marL="109728" indent="0" algn="l">
                  <a:buNone/>
                </a:pPr>
                <a:r>
                  <a:rPr lang="en-US" dirty="0" smtClean="0"/>
                  <a:t>                                  a = 0.246 nm</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r" rtl="1"/>
            <a:r>
              <a:rPr lang="fa-IR" dirty="0" smtClean="0"/>
              <a:t>محاسبه قطر نانو لوله:</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6672"/>
            <a:ext cx="352839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9607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2482</TotalTime>
  <Words>1814</Words>
  <Application>Microsoft Office PowerPoint</Application>
  <PresentationFormat>On-screen Show (4:3)</PresentationFormat>
  <Paragraphs>303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PowerPoint Presentation</vt:lpstr>
      <vt:lpstr>بررسی نانو لوله ها</vt:lpstr>
      <vt:lpstr>فهرست مطالب </vt:lpstr>
      <vt:lpstr>معرفی نانو لوله :</vt:lpstr>
      <vt:lpstr>ویژگی های نانو لوله:</vt:lpstr>
      <vt:lpstr>ساختار نانو لوله :</vt:lpstr>
      <vt:lpstr>انواع نانو لوله از نظر آرایش مولکولی:</vt:lpstr>
      <vt:lpstr>   n,m  : مختصات یک نقطه در صفحه         n : مربوط به ستون اتم‌ها                                                        m    : مربوط به ردیف اتم‌ها </vt:lpstr>
      <vt:lpstr>محاسبه قطر نانو لوله:</vt:lpstr>
      <vt:lpstr>انواع نانو لوله ها در صنایع نفت ،گاز ، شیمیایی:</vt:lpstr>
      <vt:lpstr>ویژگی های مشترک در بین تمام نانو لوله ها:</vt:lpstr>
      <vt:lpstr>1.نانو لوله〖MoSi〗_2 :</vt:lpstr>
      <vt:lpstr>کاربرد :</vt:lpstr>
      <vt:lpstr>2.نانو لوله ZnO :</vt:lpstr>
      <vt:lpstr>روش های ساخت نانو لوله اکسید روی :</vt:lpstr>
      <vt:lpstr>روش سنتز احتراقی : واکنش گرمازای اکسیداسیون-احیا بین محلول همگن اکسیدکننده ها  مثل نیترات های فلزی و سوخت های مختلف مثل اوره ،کلایسین و هیدرازیدها</vt:lpstr>
      <vt:lpstr>3.نانو لوله 〖TiO〗_2 : </vt:lpstr>
      <vt:lpstr>روش های تولید نانو لوله 〖TiO〗_2: </vt:lpstr>
      <vt:lpstr>روش هیدروترمال:</vt:lpstr>
      <vt:lpstr>روش اكسايش آندي الكتروشيميائي :</vt:lpstr>
      <vt:lpstr> روش سل-ژل :</vt:lpstr>
      <vt:lpstr>ارزيابي سه روش سنتز نانولوله هاي TiO2 </vt:lpstr>
      <vt:lpstr>نانو لوله کربنی :</vt:lpstr>
      <vt:lpstr>نانو لوله چند دیواره               نانو لوله تک دیواره</vt:lpstr>
      <vt:lpstr>ویژگی های نانو لوله های کربنی:</vt:lpstr>
      <vt:lpstr>کاربردهای نانو لوله کربنی:</vt:lpstr>
      <vt:lpstr>روش های تولید نانو لوله کربن :</vt:lpstr>
      <vt:lpstr>1. روش تخلیه قوس الکتریکی: </vt:lpstr>
      <vt:lpstr>2.روش تبخیر لیزری:             </vt:lpstr>
      <vt:lpstr>3.روش رسوب بخار شیمیایی : </vt:lpstr>
      <vt:lpstr>ارزیابی سه روش تولید نانو لوله کربنی:</vt:lpstr>
      <vt:lpstr>PowerPoint Presentation</vt:lpstr>
      <vt:lpstr>PowerPoint Presentation</vt:lpstr>
      <vt:lpstr>نانو لوله نیترید بور:</vt:lpstr>
      <vt:lpstr>کاربرد های نانو لوله نیترید بور:</vt:lpstr>
      <vt:lpstr>تولید نانو لوله نیترید بور:</vt:lpstr>
      <vt:lpstr>مقایسه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apple</cp:lastModifiedBy>
  <cp:revision>79</cp:revision>
  <dcterms:created xsi:type="dcterms:W3CDTF">2013-03-07T15:51:31Z</dcterms:created>
  <dcterms:modified xsi:type="dcterms:W3CDTF">2013-03-09T21:15:43Z</dcterms:modified>
</cp:coreProperties>
</file>