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9" r:id="rId1"/>
  </p:sldMasterIdLst>
  <p:notesMasterIdLst>
    <p:notesMasterId r:id="rId25"/>
  </p:notesMasterIdLst>
  <p:handoutMasterIdLst>
    <p:handoutMasterId r:id="rId26"/>
  </p:handoutMasterIdLst>
  <p:sldIdLst>
    <p:sldId id="302" r:id="rId2"/>
    <p:sldId id="305" r:id="rId3"/>
    <p:sldId id="308" r:id="rId4"/>
    <p:sldId id="311" r:id="rId5"/>
    <p:sldId id="314" r:id="rId6"/>
    <p:sldId id="317" r:id="rId7"/>
    <p:sldId id="320" r:id="rId8"/>
    <p:sldId id="323" r:id="rId9"/>
    <p:sldId id="326" r:id="rId10"/>
    <p:sldId id="329" r:id="rId11"/>
    <p:sldId id="332" r:id="rId12"/>
    <p:sldId id="335" r:id="rId13"/>
    <p:sldId id="338" r:id="rId14"/>
    <p:sldId id="341" r:id="rId15"/>
    <p:sldId id="344" r:id="rId16"/>
    <p:sldId id="347" r:id="rId17"/>
    <p:sldId id="350" r:id="rId18"/>
    <p:sldId id="353" r:id="rId19"/>
    <p:sldId id="356" r:id="rId20"/>
    <p:sldId id="359" r:id="rId21"/>
    <p:sldId id="362" r:id="rId22"/>
    <p:sldId id="365" r:id="rId23"/>
    <p:sldId id="368" r:id="rId24"/>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Garamond" panose="02020404030301010803" pitchFamily="18" charset="0"/>
      <p:regular r:id="rId31"/>
      <p:bold r:id="rId32"/>
      <p:italic r:id="rId33"/>
    </p:embeddedFont>
    <p:embeddedFont>
      <p:font typeface="IRANSansWeb" panose="020B0604020202020204" charset="-78"/>
      <p:regular r:id="rId34"/>
      <p:bold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3485379-C05A-4C9D-BD12-4015B6925A90}">
          <p14:sldIdLst>
            <p14:sldId id="302"/>
            <p14:sldId id="305"/>
            <p14:sldId id="308"/>
            <p14:sldId id="311"/>
            <p14:sldId id="314"/>
            <p14:sldId id="317"/>
            <p14:sldId id="320"/>
            <p14:sldId id="323"/>
            <p14:sldId id="326"/>
            <p14:sldId id="329"/>
            <p14:sldId id="332"/>
            <p14:sldId id="335"/>
            <p14:sldId id="338"/>
            <p14:sldId id="341"/>
            <p14:sldId id="344"/>
            <p14:sldId id="347"/>
            <p14:sldId id="350"/>
            <p14:sldId id="353"/>
            <p14:sldId id="356"/>
            <p14:sldId id="359"/>
            <p14:sldId id="362"/>
            <p14:sldId id="365"/>
            <p14:sldId id="3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1111"/>
    <a:srgbClr val="F81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87" d="100"/>
          <a:sy n="87" d="100"/>
        </p:scale>
        <p:origin x="594" y="96"/>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54" d="100"/>
          <a:sy n="54" d="100"/>
        </p:scale>
        <p:origin x="289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E1A5D0-0730-401A-9CB4-016721C2BA7A}" type="datetimeFigureOut">
              <a:rPr lang="en-US" smtClean="0"/>
              <a:t>10/10/2023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54367E-70F5-40C9-9492-297537AA3381}" type="slidenum">
              <a:rPr lang="en-US" smtClean="0"/>
              <a:t>‹#›</a:t>
            </a:fld>
            <a:endParaRPr lang="en-US"/>
          </a:p>
        </p:txBody>
      </p:sp>
    </p:spTree>
    <p:extLst>
      <p:ext uri="{BB962C8B-B14F-4D97-AF65-F5344CB8AC3E}">
        <p14:creationId xmlns:p14="http://schemas.microsoft.com/office/powerpoint/2010/main" val="1536773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F4A25-E06D-4144-B5BA-781C71465CF2}"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98588-C590-4AC7-8867-425BDD801B6E}" type="slidenum">
              <a:rPr lang="en-US" smtClean="0"/>
              <a:t>‹#›</a:t>
            </a:fld>
            <a:endParaRPr lang="en-US"/>
          </a:p>
        </p:txBody>
      </p:sp>
    </p:spTree>
    <p:extLst>
      <p:ext uri="{BB962C8B-B14F-4D97-AF65-F5344CB8AC3E}">
        <p14:creationId xmlns:p14="http://schemas.microsoft.com/office/powerpoint/2010/main" val="1795280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userDrawn="1"/>
        </p:nvSpPr>
        <p:spPr>
          <a:xfrm>
            <a:off x="1515291" y="1293223"/>
            <a:ext cx="4689566" cy="653143"/>
          </a:xfrm>
          <a:prstGeom prst="rect">
            <a:avLst/>
          </a:pr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a:latin typeface="Times New Roman" panose="02020603050405020304" pitchFamily="18" charset="0"/>
                <a:cs typeface="Times New Roman" panose="02020603050405020304" pitchFamily="18" charset="0"/>
              </a:rPr>
              <a:t>in the name of God</a:t>
            </a:r>
          </a:p>
        </p:txBody>
      </p:sp>
    </p:spTree>
    <p:extLst>
      <p:ext uri="{BB962C8B-B14F-4D97-AF65-F5344CB8AC3E}">
        <p14:creationId xmlns:p14="http://schemas.microsoft.com/office/powerpoint/2010/main" val="21627040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00"/>
            <a:ext cx="12192000" cy="6869499"/>
          </a:xfrm>
          <a:prstGeom prst="rect">
            <a:avLst/>
          </a:prstGeom>
        </p:spPr>
      </p:pic>
      <p:sp>
        <p:nvSpPr>
          <p:cNvPr id="6" name="Rectangle 5"/>
          <p:cNvSpPr/>
          <p:nvPr userDrawn="1"/>
        </p:nvSpPr>
        <p:spPr>
          <a:xfrm>
            <a:off x="0" y="-11500"/>
            <a:ext cx="1219200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2979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5" name="Rectangle 4"/>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RANSansWeb" panose="020B0506030804020204" pitchFamily="34" charset="-78"/>
              <a:cs typeface="IRANSansWeb" panose="020B0506030804020204" pitchFamily="34" charset="-78"/>
            </a:endParaRPr>
          </a:p>
        </p:txBody>
      </p:sp>
      <p:sp>
        <p:nvSpPr>
          <p:cNvPr id="2" name="Title 1"/>
          <p:cNvSpPr>
            <a:spLocks noGrp="1"/>
          </p:cNvSpPr>
          <p:nvPr>
            <p:ph type="title" hasCustomPrompt="1"/>
          </p:nvPr>
        </p:nvSpPr>
        <p:spPr>
          <a:xfrm>
            <a:off x="388294" y="533543"/>
            <a:ext cx="11479852" cy="853685"/>
          </a:xfrm>
          <a:gradFill flip="none" rotWithShape="1">
            <a:gsLst>
              <a:gs pos="50000">
                <a:srgbClr val="FF0000">
                  <a:alpha val="70000"/>
                </a:srgbClr>
              </a:gs>
              <a:gs pos="100000">
                <a:srgbClr val="FF0000">
                  <a:alpha val="10000"/>
                </a:srgbClr>
              </a:gs>
            </a:gsLst>
            <a:path path="circle">
              <a:fillToRect l="100000" b="100000"/>
            </a:path>
            <a:tileRect t="-100000" r="-100000"/>
          </a:gradFill>
          <a:ln>
            <a:noFill/>
          </a:ln>
          <a:effectLst>
            <a:glow>
              <a:schemeClr val="accent1">
                <a:alpha val="48000"/>
              </a:schemeClr>
            </a:glow>
          </a:effectLst>
        </p:spPr>
        <p:txBody>
          <a:bodyPr anchor="ctr">
            <a:normAutofit/>
          </a:bodyPr>
          <a:lstStyle>
            <a:lvl1pPr algn="r" rtl="1">
              <a:lnSpc>
                <a:spcPct val="150000"/>
              </a:lnSpc>
              <a:defRPr sz="2400" b="0" cap="none">
                <a:solidFill>
                  <a:schemeClr val="bg1"/>
                </a:solidFill>
                <a:latin typeface="IRANSansWeb" panose="020B0506030804020204" pitchFamily="34" charset="-78"/>
                <a:cs typeface="IRANSansWeb" panose="020B0506030804020204" pitchFamily="34" charset="-78"/>
              </a:defRPr>
            </a:lvl1pPr>
          </a:lstStyle>
          <a:p>
            <a:r>
              <a:rPr lang="en-US" b="1"/>
              <a:t> {H1}</a:t>
            </a:r>
            <a:endParaRPr lang="en-US"/>
          </a:p>
        </p:txBody>
      </p:sp>
      <p:cxnSp>
        <p:nvCxnSpPr>
          <p:cNvPr id="9" name="Straight Connector 8"/>
          <p:cNvCxnSpPr/>
          <p:nvPr userDrawn="1"/>
        </p:nvCxnSpPr>
        <p:spPr>
          <a:xfrm flipV="1">
            <a:off x="585788" y="1608061"/>
            <a:ext cx="10501312" cy="45681"/>
          </a:xfrm>
          <a:prstGeom prst="line">
            <a:avLst/>
          </a:prstGeom>
        </p:spPr>
        <p:style>
          <a:lnRef idx="3">
            <a:schemeClr val="accent2"/>
          </a:lnRef>
          <a:fillRef idx="0">
            <a:schemeClr val="accent2"/>
          </a:fillRef>
          <a:effectRef idx="2">
            <a:schemeClr val="accent2"/>
          </a:effectRef>
          <a:fontRef idx="minor">
            <a:schemeClr val="tx1"/>
          </a:fontRef>
        </p:style>
      </p:cxnSp>
      <p:sp>
        <p:nvSpPr>
          <p:cNvPr id="11" name="Footer Placeholder 4"/>
          <p:cNvSpPr txBox="1"/>
          <p:nvPr userDrawn="1"/>
        </p:nvSpPr>
        <p:spPr>
          <a:xfrm rot="1760963">
            <a:off x="10033331" y="4968100"/>
            <a:ext cx="1828325" cy="505272"/>
          </a:xfrm>
          <a:prstGeom prst="rect">
            <a:avLst/>
          </a:prstGeom>
          <a:noFill/>
        </p:spPr>
        <p:txBody>
          <a:bodyPr vert="horz" lIns="91440" tIns="45720" rIns="91440" bIns="45720" rtlCol="0" anchor="ctr"/>
          <a:lstStyle>
            <a:defPPr>
              <a:defRPr lang="en-US"/>
            </a:defPPr>
            <a:lvl1pPr marL="0" algn="r" defTabSz="914400" rtl="1" eaLnBrk="1" latinLnBrk="0" hangingPunct="1">
              <a:lnSpc>
                <a:spcPct val="100000"/>
              </a:lnSpc>
              <a:defRPr sz="1800" b="0" i="0" kern="1200">
                <a:solidFill>
                  <a:schemeClr val="bg1"/>
                </a:solidFill>
                <a:effectLst/>
                <a:latin typeface="IRANSansWeb" panose="020B0506030804020204" pitchFamily="34" charset="-78"/>
                <a:ea typeface="+mn-ea"/>
                <a:cs typeface="IRANSansWeb" panose="020B0506030804020204" pitchFamily="34"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a:solidFill>
                  <a:schemeClr val="bg2">
                    <a:lumMod val="50000"/>
                  </a:schemeClr>
                </a:solidFill>
                <a:latin typeface="Times New Roman" panose="02020603050405020304" pitchFamily="18" charset="0"/>
                <a:cs typeface="Times New Roman" panose="02020603050405020304" pitchFamily="18" charset="0"/>
              </a:rPr>
              <a:t>Power.2pro.ir</a:t>
            </a:r>
          </a:p>
        </p:txBody>
      </p:sp>
      <p:sp>
        <p:nvSpPr>
          <p:cNvPr id="7" name="Content Placeholder 2"/>
          <p:cNvSpPr>
            <a:spLocks noGrp="1"/>
          </p:cNvSpPr>
          <p:nvPr>
            <p:ph idx="1" hasCustomPrompt="1"/>
          </p:nvPr>
        </p:nvSpPr>
        <p:spPr>
          <a:xfrm>
            <a:off x="4537134" y="1874575"/>
            <a:ext cx="7110208" cy="4745166"/>
          </a:xfrm>
          <a:gradFill flip="none" rotWithShape="1">
            <a:gsLst>
              <a:gs pos="50000">
                <a:schemeClr val="bg1">
                  <a:alpha val="70000"/>
                </a:schemeClr>
              </a:gs>
              <a:gs pos="100000">
                <a:schemeClr val="bg1">
                  <a:alpha val="0"/>
                </a:schemeClr>
              </a:gs>
            </a:gsLst>
            <a:path path="circle">
              <a:fillToRect l="100000" b="100000"/>
            </a:path>
            <a:tileRect t="-100000" r="-100000"/>
          </a:gradFill>
          <a:ln>
            <a:noFill/>
          </a:ln>
          <a:effectLst/>
        </p:spPr>
        <p:txBody>
          <a:bodyPr anchor="t">
            <a:normAutofit/>
          </a:bodyPr>
          <a:lstStyle>
            <a:lvl1pPr marL="457200" indent="-457200" algn="r" rtl="1">
              <a:lnSpc>
                <a:spcPct val="200000"/>
              </a:lnSpc>
              <a:buClr>
                <a:srgbClr val="002060"/>
              </a:buClr>
              <a:buSzPct val="120000"/>
              <a:buFont typeface="Wingdings" panose="05000000000000000000" pitchFamily="2" charset="2"/>
              <a:buChar char="ü"/>
              <a:defRPr sz="2000" b="1" i="0" baseline="0">
                <a:solidFill>
                  <a:schemeClr val="tx1"/>
                </a:solidFill>
                <a:latin typeface="IRANSansWeb" panose="020B0506030804020204" pitchFamily="34" charset="-78"/>
                <a:cs typeface="IRANSansWeb" panose="020B0506030804020204" pitchFamily="34" charset="-78"/>
              </a:defRPr>
            </a:lvl1pPr>
            <a:lvl2pPr marL="800100" indent="-342900" algn="r" rtl="1">
              <a:buFont typeface="Arial" panose="020B0604020202020204" pitchFamily="34" charset="0"/>
              <a:buChar char="•"/>
              <a:defRPr>
                <a:latin typeface="IRANSansWeb" panose="020B0506030804020204" pitchFamily="34" charset="-78"/>
                <a:cs typeface="IRANSansWeb" panose="020B0506030804020204" pitchFamily="34" charset="-78"/>
              </a:defRPr>
            </a:lvl2pPr>
            <a:lvl3pPr marL="12001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3pPr>
            <a:lvl4pPr marL="16573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4pPr>
            <a:lvl5pPr marL="21145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5pPr>
          </a:lstStyle>
          <a:p>
            <a:pPr>
              <a:lnSpc>
                <a:spcPct val="150000"/>
              </a:lnSpc>
            </a:pPr>
            <a:r>
              <a:rPr lang="en-US">
                <a:solidFill>
                  <a:schemeClr val="tx1"/>
                </a:solidFill>
              </a:rPr>
              <a:t>{H2}</a:t>
            </a:r>
          </a:p>
        </p:txBody>
      </p:sp>
    </p:spTree>
    <p:extLst>
      <p:ext uri="{BB962C8B-B14F-4D97-AF65-F5344CB8AC3E}">
        <p14:creationId xmlns:p14="http://schemas.microsoft.com/office/powerpoint/2010/main" val="8001412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http://schemas.microsoft.com/office/powerpoint/2012/main"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7" name="Straight Connector 6"/>
          <p:cNvCxnSpPr/>
          <p:nvPr/>
        </p:nvCxnSpPr>
        <p:spPr>
          <a:xfrm>
            <a:off x="850006" y="1815923"/>
            <a:ext cx="10648920" cy="51753"/>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2859110" y="879102"/>
            <a:ext cx="8848861" cy="692122"/>
          </a:xfrm>
          <a:solidFill>
            <a:schemeClr val="accent2">
              <a:lumMod val="50000"/>
              <a:alpha val="60000"/>
            </a:schemeClr>
          </a:solidFill>
          <a:effectLst>
            <a:outerShdw blurRad="50800" dist="38100" dir="2700000" algn="tl" rotWithShape="0">
              <a:prstClr val="black">
                <a:alpha val="40000"/>
              </a:prstClr>
            </a:outerShdw>
          </a:effectLst>
        </p:spPr>
        <p:txBody>
          <a:bodyPr>
            <a:normAutofit/>
          </a:bodyPr>
          <a:lstStyle>
            <a:lvl1pPr algn="r" rtl="1">
              <a:lnSpc>
                <a:spcPct val="150000"/>
              </a:lnSpc>
              <a:defRPr sz="2200" baseline="0">
                <a:solidFill>
                  <a:schemeClr val="bg1"/>
                </a:solidFill>
                <a:latin typeface="IRANSansWeb" panose="020B0506030804020204" pitchFamily="34" charset="-78"/>
                <a:cs typeface="IRANSansWeb" panose="020B0506030804020204" pitchFamily="34" charset="-78"/>
              </a:defRPr>
            </a:lvl1pPr>
          </a:lstStyle>
          <a:p>
            <a:r>
              <a:rPr lang="fa-IR"/>
              <a:t>عنوان اصلی اینجا قرار داده شود </a:t>
            </a:r>
            <a:endParaRPr lang="en-US"/>
          </a:p>
        </p:txBody>
      </p:sp>
      <p:sp>
        <p:nvSpPr>
          <p:cNvPr id="3" name="Content Placeholder 2"/>
          <p:cNvSpPr>
            <a:spLocks noGrp="1"/>
          </p:cNvSpPr>
          <p:nvPr>
            <p:ph idx="1" hasCustomPrompt="1"/>
          </p:nvPr>
        </p:nvSpPr>
        <p:spPr>
          <a:xfrm>
            <a:off x="3786389" y="2021983"/>
            <a:ext cx="7110208" cy="3947017"/>
          </a:xfrm>
          <a:solidFill>
            <a:schemeClr val="bg2">
              <a:lumMod val="50000"/>
              <a:alpha val="58000"/>
            </a:schemeClr>
          </a:solidFill>
          <a:effectLst>
            <a:outerShdw blurRad="50800" dist="38100" dir="8100000" algn="tr" rotWithShape="0">
              <a:prstClr val="black">
                <a:alpha val="40000"/>
              </a:prstClr>
            </a:outerShdw>
          </a:effectLst>
        </p:spPr>
        <p:txBody>
          <a:bodyPr>
            <a:normAutofit/>
          </a:bodyPr>
          <a:lstStyle>
            <a:lvl1pPr marL="342900" indent="-342900" algn="r" rtl="1">
              <a:lnSpc>
                <a:spcPct val="200000"/>
              </a:lnSpc>
              <a:buFont typeface="Arial" panose="020B0604020202020204" pitchFamily="34" charset="0"/>
              <a:buChar char="•"/>
              <a:defRPr sz="2000" baseline="0">
                <a:latin typeface="IRANSansWeb" panose="020B0506030804020204" pitchFamily="34" charset="-78"/>
                <a:cs typeface="IRANSansWeb" panose="020B0506030804020204" pitchFamily="34" charset="-78"/>
              </a:defRPr>
            </a:lvl1pPr>
            <a:lvl2pPr marL="800100" indent="-342900" algn="r" rtl="1">
              <a:buFont typeface="Arial" panose="020B0604020202020204" pitchFamily="34" charset="0"/>
              <a:buChar char="•"/>
              <a:defRPr>
                <a:latin typeface="IRANSansWeb" panose="020B0506030804020204" pitchFamily="34" charset="-78"/>
                <a:cs typeface="IRANSansWeb" panose="020B0506030804020204" pitchFamily="34" charset="-78"/>
              </a:defRPr>
            </a:lvl2pPr>
            <a:lvl3pPr marL="12001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3pPr>
            <a:lvl4pPr marL="16573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4pPr>
            <a:lvl5pPr marL="21145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5pPr>
          </a:lstStyle>
          <a:p>
            <a:pPr lvl="0"/>
            <a:r>
              <a:rPr lang="fa-IR"/>
              <a:t>عنوان ها در این قسمت قرار داده شود </a:t>
            </a:r>
            <a:endParaRPr lang="en-US"/>
          </a:p>
        </p:txBody>
      </p:sp>
      <p:sp>
        <p:nvSpPr>
          <p:cNvPr id="5" name="Footer Placeholder 4"/>
          <p:cNvSpPr>
            <a:spLocks noGrp="1"/>
          </p:cNvSpPr>
          <p:nvPr>
            <p:ph type="ftr" sz="quarter" idx="11"/>
          </p:nvPr>
        </p:nvSpPr>
        <p:spPr>
          <a:xfrm>
            <a:off x="241659" y="6222309"/>
            <a:ext cx="7305900" cy="279400"/>
          </a:xfrm>
          <a:solidFill>
            <a:schemeClr val="accent2"/>
          </a:solidFill>
        </p:spPr>
        <p:txBody>
          <a:bodyPr/>
          <a:lstStyle/>
          <a:p>
            <a:endParaRPr lang="en-US"/>
          </a:p>
        </p:txBody>
      </p:sp>
    </p:spTree>
    <p:extLst>
      <p:ext uri="{BB962C8B-B14F-4D97-AF65-F5344CB8AC3E}">
        <p14:creationId xmlns:p14="http://schemas.microsoft.com/office/powerpoint/2010/main" val="12462215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42" presetClass="entr" presetSubtype="0" fill="hold" grpId="0" nodeType="clickEffec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0" y="0"/>
            <a:ext cx="12191999"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RANSansWeb" panose="020B0506030804020204" pitchFamily="34" charset="-78"/>
              <a:cs typeface="IRANSansWeb" panose="020B0506030804020204" pitchFamily="34" charset="-78"/>
            </a:endParaRPr>
          </a:p>
        </p:txBody>
      </p:sp>
      <p:sp>
        <p:nvSpPr>
          <p:cNvPr id="12" name="Rectangle 11"/>
          <p:cNvSpPr/>
          <p:nvPr userDrawn="1"/>
        </p:nvSpPr>
        <p:spPr>
          <a:xfrm>
            <a:off x="10687050" y="6270995"/>
            <a:ext cx="1204680" cy="383328"/>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1600" b="1" i="1">
                <a:latin typeface="Times New Roman" panose="02020603050405020304" pitchFamily="18" charset="0"/>
                <a:cs typeface="Times New Roman" panose="02020603050405020304" pitchFamily="18" charset="0"/>
              </a:rPr>
              <a:t>-</a:t>
            </a:r>
            <a:r>
              <a:rPr lang="en-US" sz="1600" b="1" i="1" baseline="0">
                <a:latin typeface="Times New Roman" panose="02020603050405020304" pitchFamily="18" charset="0"/>
                <a:cs typeface="Times New Roman" panose="02020603050405020304" pitchFamily="18" charset="0"/>
              </a:rPr>
              <a:t>  00  </a:t>
            </a:r>
            <a:endParaRPr lang="en-US" sz="1600" b="1" i="1">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850006" y="1815923"/>
            <a:ext cx="10648920" cy="51753"/>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352282" y="879102"/>
            <a:ext cx="10355689" cy="692122"/>
          </a:xfrm>
          <a:solidFill>
            <a:srgbClr val="00B050">
              <a:alpha val="76000"/>
            </a:srgbClr>
          </a:solidFill>
          <a:effectLst>
            <a:outerShdw blurRad="50800" dist="38100" dir="2700000" algn="tl" rotWithShape="0">
              <a:prstClr val="black">
                <a:alpha val="40000"/>
              </a:prstClr>
            </a:outerShdw>
          </a:effectLst>
        </p:spPr>
        <p:txBody>
          <a:bodyPr>
            <a:normAutofit/>
          </a:bodyPr>
          <a:lstStyle>
            <a:lvl1pPr algn="r" rtl="1">
              <a:lnSpc>
                <a:spcPct val="150000"/>
              </a:lnSpc>
              <a:defRPr sz="2200" baseline="0">
                <a:solidFill>
                  <a:schemeClr val="bg1"/>
                </a:solidFill>
                <a:latin typeface="IRANSansWeb" panose="020B0506030804020204" pitchFamily="34" charset="-78"/>
                <a:cs typeface="IRANSansWeb" panose="020B0506030804020204" pitchFamily="34" charset="-78"/>
              </a:defRPr>
            </a:lvl1pPr>
          </a:lstStyle>
          <a:p>
            <a:r>
              <a:rPr lang="fa-IR"/>
              <a:t>عنوان ها در این قسمت قرار داده شود </a:t>
            </a:r>
            <a:endParaRPr lang="en-US"/>
          </a:p>
        </p:txBody>
      </p:sp>
      <p:sp>
        <p:nvSpPr>
          <p:cNvPr id="3" name="Content Placeholder 2"/>
          <p:cNvSpPr>
            <a:spLocks noGrp="1"/>
          </p:cNvSpPr>
          <p:nvPr>
            <p:ph idx="1" hasCustomPrompt="1"/>
          </p:nvPr>
        </p:nvSpPr>
        <p:spPr>
          <a:xfrm>
            <a:off x="1202270" y="2021983"/>
            <a:ext cx="9694327" cy="3947017"/>
          </a:xfrm>
          <a:solidFill>
            <a:schemeClr val="accent1">
              <a:lumMod val="20000"/>
              <a:lumOff val="80000"/>
              <a:alpha val="58000"/>
            </a:schemeClr>
          </a:solidFill>
          <a:effectLst>
            <a:outerShdw blurRad="50800" dist="38100" dir="2700000" algn="tl" rotWithShape="0">
              <a:prstClr val="black">
                <a:alpha val="40000"/>
              </a:prstClr>
            </a:outerShdw>
          </a:effectLst>
        </p:spPr>
        <p:txBody>
          <a:bodyPr>
            <a:normAutofit/>
          </a:bodyPr>
          <a:lstStyle>
            <a:lvl1pPr marL="342900" indent="-342900" algn="r" rtl="1">
              <a:lnSpc>
                <a:spcPct val="200000"/>
              </a:lnSpc>
              <a:buFont typeface="Arial" panose="020B0604020202020204" pitchFamily="34" charset="0"/>
              <a:buChar char="•"/>
              <a:defRPr sz="2000" baseline="0">
                <a:latin typeface="IRANSansWeb" panose="020B0506030804020204" pitchFamily="34" charset="-78"/>
                <a:cs typeface="IRANSansWeb" panose="020B0506030804020204" pitchFamily="34" charset="-78"/>
              </a:defRPr>
            </a:lvl1pPr>
            <a:lvl2pPr marL="800100" indent="-342900" algn="r" rtl="1">
              <a:buFont typeface="Arial" panose="020B0604020202020204" pitchFamily="34" charset="0"/>
              <a:buChar char="•"/>
              <a:defRPr>
                <a:latin typeface="IRANSansWeb" panose="020B0506030804020204" pitchFamily="34" charset="-78"/>
                <a:cs typeface="IRANSansWeb" panose="020B0506030804020204" pitchFamily="34" charset="-78"/>
              </a:defRPr>
            </a:lvl2pPr>
            <a:lvl3pPr marL="12001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3pPr>
            <a:lvl4pPr marL="16573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4pPr>
            <a:lvl5pPr marL="21145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5pPr>
          </a:lstStyle>
          <a:p>
            <a:pPr lvl="0"/>
            <a:r>
              <a:rPr lang="fa-IR"/>
              <a:t>متن ها در این قسمت قرار داده شود .</a:t>
            </a:r>
            <a:endParaRPr lang="en-US"/>
          </a:p>
        </p:txBody>
      </p:sp>
      <p:sp>
        <p:nvSpPr>
          <p:cNvPr id="6" name="Slide Number Placeholder 5"/>
          <p:cNvSpPr>
            <a:spLocks noGrp="1"/>
          </p:cNvSpPr>
          <p:nvPr>
            <p:ph type="sldNum" sz="quarter" idx="12"/>
          </p:nvPr>
        </p:nvSpPr>
        <p:spPr>
          <a:xfrm>
            <a:off x="10877699" y="6279250"/>
            <a:ext cx="461933" cy="383328"/>
          </a:xfrm>
          <a:solidFill>
            <a:srgbClr val="C00000">
              <a:alpha val="0"/>
            </a:srgbClr>
          </a:solidFill>
          <a:ln>
            <a:noFill/>
          </a:ln>
        </p:spPr>
        <p:txBody>
          <a:bodyPr/>
          <a:lstStyle>
            <a:lvl1pPr algn="ctr" rtl="1">
              <a:defRPr sz="1600" b="1" i="1">
                <a:solidFill>
                  <a:schemeClr val="bg1"/>
                </a:solidFill>
                <a:latin typeface="Times New Roman" panose="02020603050405020304" pitchFamily="18" charset="0"/>
                <a:cs typeface="Times New Roman" panose="02020603050405020304" pitchFamily="18" charset="0"/>
              </a:defRPr>
            </a:lvl1pPr>
          </a:lstStyle>
          <a:p>
            <a:fld id="{5100E06C-03F2-4DE0-BF43-424EF00CC793}" type="slidenum">
              <a:rPr lang="en-US" sz="1400" smtClean="0"/>
              <a:t>‹#›</a:t>
            </a:fld>
            <a:endParaRPr lang="en-US"/>
          </a:p>
        </p:txBody>
      </p:sp>
    </p:spTree>
    <p:extLst>
      <p:ext uri="{BB962C8B-B14F-4D97-AF65-F5344CB8AC3E}">
        <p14:creationId xmlns:p14="http://schemas.microsoft.com/office/powerpoint/2010/main" val="25943522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p15="http://schemas.microsoft.com/office/powerpoint/2012/main"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83" y="-4816"/>
            <a:ext cx="12213579" cy="6862816"/>
          </a:xfrm>
          <a:prstGeom prst="rect">
            <a:avLst/>
          </a:prstGeom>
        </p:spPr>
      </p:pic>
      <p:sp>
        <p:nvSpPr>
          <p:cNvPr id="9" name="Rectangle 8"/>
          <p:cNvSpPr/>
          <p:nvPr userDrawn="1"/>
        </p:nvSpPr>
        <p:spPr>
          <a:xfrm>
            <a:off x="40472" y="-4816"/>
            <a:ext cx="12191999"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RANSansWeb" panose="020B0506030804020204" pitchFamily="34" charset="-78"/>
              <a:cs typeface="IRANSansWeb" panose="020B0506030804020204" pitchFamily="34" charset="-78"/>
            </a:endParaRPr>
          </a:p>
        </p:txBody>
      </p:sp>
      <p:cxnSp>
        <p:nvCxnSpPr>
          <p:cNvPr id="8" name="Straight Connector 7"/>
          <p:cNvCxnSpPr/>
          <p:nvPr/>
        </p:nvCxnSpPr>
        <p:spPr>
          <a:xfrm>
            <a:off x="1954326" y="1779535"/>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486169" y="739554"/>
            <a:ext cx="10343612" cy="719527"/>
          </a:xfrm>
          <a:solidFill>
            <a:srgbClr val="002060">
              <a:alpha val="75000"/>
            </a:srgbClr>
          </a:solidFill>
          <a:effectLst>
            <a:outerShdw blurRad="50800" dist="38100" dir="2700000" algn="tl" rotWithShape="0">
              <a:prstClr val="black">
                <a:alpha val="40000"/>
              </a:prstClr>
            </a:outerShdw>
          </a:effectLst>
        </p:spPr>
        <p:txBody>
          <a:bodyPr>
            <a:normAutofit/>
          </a:bodyPr>
          <a:lstStyle>
            <a:lvl1pPr algn="r" rtl="1">
              <a:lnSpc>
                <a:spcPct val="150000"/>
              </a:lnSpc>
              <a:defRPr sz="2200" baseline="0">
                <a:solidFill>
                  <a:schemeClr val="bg1"/>
                </a:solidFill>
                <a:latin typeface="IRANSansWeb" panose="020B0506030804020204" pitchFamily="34" charset="-78"/>
                <a:cs typeface="IRANSansWeb" panose="020B0506030804020204" pitchFamily="34" charset="-78"/>
              </a:defRPr>
            </a:lvl1pPr>
          </a:lstStyle>
          <a:p>
            <a:r>
              <a:rPr lang="fa-IR"/>
              <a:t>عنوان در این قسمت قرار داده شود </a:t>
            </a:r>
            <a:endParaRPr lang="en-US"/>
          </a:p>
        </p:txBody>
      </p:sp>
      <p:sp>
        <p:nvSpPr>
          <p:cNvPr id="3" name="Content Placeholder 2"/>
          <p:cNvSpPr>
            <a:spLocks noGrp="1"/>
          </p:cNvSpPr>
          <p:nvPr>
            <p:ph sz="half" idx="1" hasCustomPrompt="1"/>
          </p:nvPr>
        </p:nvSpPr>
        <p:spPr>
          <a:xfrm>
            <a:off x="262967" y="1986362"/>
            <a:ext cx="5891090" cy="4530551"/>
          </a:xfrm>
          <a:solidFill>
            <a:schemeClr val="accent6">
              <a:lumMod val="20000"/>
              <a:lumOff val="80000"/>
              <a:alpha val="75000"/>
            </a:schemeClr>
          </a:solidFill>
        </p:spPr>
        <p:txBody>
          <a:bodyPr>
            <a:normAutofit/>
          </a:bodyPr>
          <a:lstStyle>
            <a:lvl1pPr>
              <a:defRPr>
                <a:latin typeface="IRANSansWeb" panose="020B0506030804020204" pitchFamily="34" charset="-78"/>
                <a:cs typeface="IRANSansWeb" panose="020B0506030804020204" pitchFamily="34" charset="-78"/>
              </a:defRPr>
            </a:lvl1pPr>
            <a:lvl2pPr>
              <a:defRPr>
                <a:latin typeface="IRANSansWeb" panose="020B0506030804020204" pitchFamily="34" charset="-78"/>
                <a:cs typeface="IRANSansWeb" panose="020B0506030804020204" pitchFamily="34" charset="-78"/>
              </a:defRPr>
            </a:lvl2pPr>
            <a:lvl3pPr>
              <a:defRPr>
                <a:latin typeface="IRANSansWeb" panose="020B0506030804020204" pitchFamily="34" charset="-78"/>
                <a:cs typeface="IRANSansWeb" panose="020B0506030804020204" pitchFamily="34" charset="-78"/>
              </a:defRPr>
            </a:lvl3pPr>
            <a:lvl4pPr>
              <a:defRPr>
                <a:latin typeface="IRANSansWeb" panose="020B0506030804020204" pitchFamily="34" charset="-78"/>
                <a:cs typeface="IRANSansWeb" panose="020B0506030804020204" pitchFamily="34" charset="-78"/>
              </a:defRPr>
            </a:lvl4pPr>
            <a:lvl5pPr>
              <a:defRPr>
                <a:latin typeface="IRANSansWeb" panose="020B0506030804020204" pitchFamily="34" charset="-78"/>
                <a:cs typeface="IRANSansWeb" panose="020B0506030804020204" pitchFamily="34" charset="-78"/>
              </a:defRPr>
            </a:lvl5pPr>
          </a:lstStyle>
          <a:p>
            <a:pPr lvl="0"/>
            <a:r>
              <a:rPr lang="fa-IR"/>
              <a:t>تصویر در این قسمت قرار داده شود</a:t>
            </a:r>
            <a:endParaRPr lang="en-US"/>
          </a:p>
        </p:txBody>
      </p:sp>
      <p:sp>
        <p:nvSpPr>
          <p:cNvPr id="4" name="Content Placeholder 3"/>
          <p:cNvSpPr>
            <a:spLocks noGrp="1"/>
          </p:cNvSpPr>
          <p:nvPr>
            <p:ph sz="half" idx="2" hasCustomPrompt="1"/>
          </p:nvPr>
        </p:nvSpPr>
        <p:spPr>
          <a:xfrm>
            <a:off x="6406381" y="2281556"/>
            <a:ext cx="4955243" cy="3668984"/>
          </a:xfrm>
          <a:solidFill>
            <a:schemeClr val="accent1">
              <a:lumMod val="20000"/>
              <a:lumOff val="80000"/>
              <a:alpha val="75000"/>
            </a:schemeClr>
          </a:solidFill>
          <a:ln>
            <a:noFill/>
          </a:ln>
          <a:effectLst>
            <a:outerShdw blurRad="50800" dist="38100" dir="2700000" algn="tl" rotWithShape="0">
              <a:prstClr val="black">
                <a:alpha val="40000"/>
              </a:prstClr>
            </a:outerShdw>
          </a:effectLst>
        </p:spPr>
        <p:txBody>
          <a:bodyPr>
            <a:normAutofit/>
          </a:bodyPr>
          <a:lstStyle>
            <a:lvl1pPr algn="r" rtl="1">
              <a:lnSpc>
                <a:spcPct val="150000"/>
              </a:lnSpc>
              <a:defRPr sz="1800" baseline="0">
                <a:latin typeface="IRANSansWeb" panose="020B0506030804020204" pitchFamily="34" charset="-78"/>
                <a:cs typeface="IRANSansWeb" panose="020B0506030804020204" pitchFamily="34" charset="-78"/>
              </a:defRPr>
            </a:lvl1pPr>
            <a:lvl2pPr algn="r" rtl="1">
              <a:defRPr>
                <a:latin typeface="IRANSansWeb" panose="020B0506030804020204" pitchFamily="34" charset="-78"/>
                <a:cs typeface="IRANSansWeb" panose="020B0506030804020204" pitchFamily="34" charset="-78"/>
              </a:defRPr>
            </a:lvl2pPr>
            <a:lvl3pPr algn="r" rtl="1">
              <a:defRPr>
                <a:latin typeface="IRANSansWeb" panose="020B0506030804020204" pitchFamily="34" charset="-78"/>
                <a:cs typeface="IRANSansWeb" panose="020B0506030804020204" pitchFamily="34" charset="-78"/>
              </a:defRPr>
            </a:lvl3pPr>
            <a:lvl4pPr algn="r" rtl="1">
              <a:defRPr>
                <a:latin typeface="IRANSansWeb" panose="020B0506030804020204" pitchFamily="34" charset="-78"/>
                <a:cs typeface="IRANSansWeb" panose="020B0506030804020204" pitchFamily="34" charset="-78"/>
              </a:defRPr>
            </a:lvl4pPr>
            <a:lvl5pPr algn="r" rtl="1">
              <a:defRPr>
                <a:latin typeface="IRANSansWeb" panose="020B0506030804020204" pitchFamily="34" charset="-78"/>
                <a:cs typeface="IRANSansWeb" panose="020B0506030804020204" pitchFamily="34" charset="-78"/>
              </a:defRPr>
            </a:lvl5pPr>
          </a:lstStyle>
          <a:p>
            <a:pPr lvl="0"/>
            <a:r>
              <a:rPr lang="fa-IR"/>
              <a:t>متن ها در این قسمت قرار داده شود </a:t>
            </a:r>
            <a:endParaRPr lang="en-US"/>
          </a:p>
        </p:txBody>
      </p:sp>
      <p:sp>
        <p:nvSpPr>
          <p:cNvPr id="11" name="Rectangle 10"/>
          <p:cNvSpPr/>
          <p:nvPr userDrawn="1"/>
        </p:nvSpPr>
        <p:spPr>
          <a:xfrm>
            <a:off x="10687050" y="6270995"/>
            <a:ext cx="1204680" cy="383328"/>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1600" b="1" i="1">
                <a:latin typeface="Times New Roman" panose="02020603050405020304" pitchFamily="18" charset="0"/>
                <a:cs typeface="Times New Roman" panose="02020603050405020304" pitchFamily="18" charset="0"/>
              </a:rPr>
              <a:t>-</a:t>
            </a:r>
            <a:r>
              <a:rPr lang="en-US" sz="1600" b="1" i="1" baseline="0">
                <a:latin typeface="Times New Roman" panose="02020603050405020304" pitchFamily="18" charset="0"/>
                <a:cs typeface="Times New Roman" panose="02020603050405020304" pitchFamily="18" charset="0"/>
              </a:rPr>
              <a:t>  00  </a:t>
            </a:r>
            <a:endParaRPr lang="en-US" sz="1600" b="1" i="1">
              <a:latin typeface="Times New Roman" panose="02020603050405020304" pitchFamily="18" charset="0"/>
              <a:cs typeface="Times New Roman" panose="02020603050405020304" pitchFamily="18" charset="0"/>
            </a:endParaRPr>
          </a:p>
        </p:txBody>
      </p:sp>
      <p:sp>
        <p:nvSpPr>
          <p:cNvPr id="13" name="Slide Number Placeholder 5"/>
          <p:cNvSpPr txBox="1"/>
          <p:nvPr userDrawn="1"/>
        </p:nvSpPr>
        <p:spPr>
          <a:xfrm>
            <a:off x="10877699" y="6279250"/>
            <a:ext cx="461933" cy="383328"/>
          </a:xfrm>
          <a:prstGeom prst="rect">
            <a:avLst/>
          </a:prstGeom>
          <a:solidFill>
            <a:srgbClr val="C00000">
              <a:alpha val="0"/>
            </a:srgbClr>
          </a:solidFill>
          <a:ln>
            <a:noFill/>
          </a:ln>
        </p:spPr>
        <p:txBody>
          <a:bodyPr vert="horz" lIns="91440" tIns="45720" rIns="91440" bIns="45720" rtlCol="0" anchor="ctr"/>
          <a:lstStyle>
            <a:defPPr>
              <a:defRPr lang="en-US"/>
            </a:defPPr>
            <a:lvl1pPr marL="0" algn="ctr" defTabSz="914400" rtl="1" eaLnBrk="1" latinLnBrk="0" hangingPunct="1">
              <a:defRPr sz="1600" b="0" i="1" kern="1200">
                <a:solidFill>
                  <a:schemeClr val="bg1"/>
                </a:solidFill>
                <a:effectLst/>
                <a:latin typeface="IRANSansWeb" panose="020B0506030804020204" pitchFamily="34" charset="-78"/>
                <a:ea typeface="+mn-ea"/>
                <a:cs typeface="IRANSansWeb" panose="020B0506030804020204" pitchFamily="34"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00E06C-03F2-4DE0-BF43-424EF00CC793}" type="slidenum">
              <a:rPr lang="en-US" sz="1400" b="1" smtClean="0">
                <a:latin typeface="Times New Roman" panose="02020603050405020304" pitchFamily="18" charset="0"/>
                <a:cs typeface="Times New Roman" panose="02020603050405020304" pitchFamily="18" charset="0"/>
              </a:rPr>
              <a:t>‹#›</a:t>
            </a:fld>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9332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p15="http://schemas.microsoft.com/office/powerpoint/2012/main"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10687050" y="6270995"/>
            <a:ext cx="1204680" cy="383328"/>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1600" b="1" i="1">
                <a:latin typeface="IRANSansWeb" panose="020B0506030804020204" pitchFamily="34" charset="-78"/>
                <a:cs typeface="IRANSansWeb" panose="020B0506030804020204" pitchFamily="34" charset="-78"/>
              </a:rPr>
              <a:t>-</a:t>
            </a:r>
            <a:r>
              <a:rPr lang="en-US" sz="1600" b="1" i="1" baseline="0">
                <a:latin typeface="IRANSansWeb" panose="020B0506030804020204" pitchFamily="34" charset="-78"/>
                <a:cs typeface="IRANSansWeb" panose="020B0506030804020204" pitchFamily="34" charset="-78"/>
              </a:rPr>
              <a:t>  00  </a:t>
            </a:r>
            <a:endParaRPr lang="en-US" sz="1600" b="1" i="1">
              <a:latin typeface="IRANSansWeb" panose="020B0506030804020204" pitchFamily="34" charset="-78"/>
              <a:cs typeface="IRANSansWeb" panose="020B0506030804020204" pitchFamily="34" charset="-78"/>
            </a:endParaRPr>
          </a:p>
        </p:txBody>
      </p:sp>
      <p:sp>
        <p:nvSpPr>
          <p:cNvPr id="6" name="Slide Number Placeholder 5"/>
          <p:cNvSpPr>
            <a:spLocks noGrp="1"/>
          </p:cNvSpPr>
          <p:nvPr>
            <p:ph type="sldNum" sz="quarter" idx="12"/>
          </p:nvPr>
        </p:nvSpPr>
        <p:spPr>
          <a:xfrm>
            <a:off x="10877699" y="6279250"/>
            <a:ext cx="461933" cy="383328"/>
          </a:xfrm>
          <a:solidFill>
            <a:srgbClr val="C00000">
              <a:alpha val="0"/>
            </a:srgbClr>
          </a:solidFill>
          <a:ln>
            <a:noFill/>
          </a:ln>
        </p:spPr>
        <p:txBody>
          <a:bodyPr/>
          <a:lstStyle>
            <a:lvl1pPr algn="ctr" rtl="1">
              <a:defRPr sz="1600" b="1" i="1">
                <a:solidFill>
                  <a:schemeClr val="bg1"/>
                </a:solidFill>
                <a:latin typeface="IRANSansWeb" panose="020B0506030804020204" pitchFamily="34" charset="-78"/>
                <a:cs typeface="IRANSansWeb" panose="020B0506030804020204" pitchFamily="34" charset="-78"/>
              </a:defRPr>
            </a:lvl1pPr>
          </a:lstStyle>
          <a:p>
            <a:fld id="{5100E06C-03F2-4DE0-BF43-424EF00CC793}" type="slidenum">
              <a:rPr lang="en-US" sz="1400" smtClean="0"/>
              <a:t>‹#›</a:t>
            </a:fld>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l="3494" t="9066" r="1347" b="11355"/>
          <a:stretch>
            <a:fillRect/>
          </a:stretch>
        </p:blipFill>
        <p:spPr>
          <a:xfrm>
            <a:off x="833718" y="1506518"/>
            <a:ext cx="6548718" cy="4089977"/>
          </a:xfrm>
          <a:prstGeom prst="rect">
            <a:avLst/>
          </a:prstGeom>
        </p:spPr>
      </p:pic>
      <p:sp>
        <p:nvSpPr>
          <p:cNvPr id="5" name="Rectangle 4"/>
          <p:cNvSpPr/>
          <p:nvPr userDrawn="1"/>
        </p:nvSpPr>
        <p:spPr>
          <a:xfrm>
            <a:off x="7769426" y="3074831"/>
            <a:ext cx="4035583" cy="708338"/>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a:latin typeface="IRANSansWeb" panose="020B0506030804020204" pitchFamily="34" charset="-78"/>
                <a:cs typeface="IRANSansWeb" panose="020B0506030804020204" pitchFamily="34" charset="-78"/>
              </a:rPr>
              <a:t>با</a:t>
            </a:r>
            <a:r>
              <a:rPr lang="fa-IR" sz="2800" baseline="0">
                <a:latin typeface="IRANSansWeb" panose="020B0506030804020204" pitchFamily="34" charset="-78"/>
                <a:cs typeface="IRANSansWeb" panose="020B0506030804020204" pitchFamily="34" charset="-78"/>
              </a:rPr>
              <a:t> تشکر از همراهی شما</a:t>
            </a:r>
            <a:endParaRPr lang="en-US" sz="2800">
              <a:latin typeface="IRANSansWeb" panose="020B0506030804020204" pitchFamily="34" charset="-78"/>
              <a:cs typeface="IRANSansWeb" panose="020B0506030804020204" pitchFamily="34" charset="-78"/>
            </a:endParaRPr>
          </a:p>
        </p:txBody>
      </p:sp>
    </p:spTree>
    <p:extLst>
      <p:ext uri="{BB962C8B-B14F-4D97-AF65-F5344CB8AC3E}">
        <p14:creationId xmlns:p14="http://schemas.microsoft.com/office/powerpoint/2010/main" val="4463478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p15="http://schemas.microsoft.com/office/powerpoint/2012/main"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8345125" y="1807225"/>
            <a:ext cx="1905988" cy="518763"/>
          </a:xfrm>
          <a:solidFill>
            <a:schemeClr val="bg1"/>
          </a:solidFill>
          <a:ln>
            <a:noFill/>
          </a:ln>
          <a:effectLst/>
        </p:spPr>
        <p:txBody>
          <a:bodyPr anchor="ctr">
            <a:normAutofit/>
          </a:bodyPr>
          <a:lstStyle>
            <a:lvl1pPr algn="ctr" rtl="1">
              <a:lnSpc>
                <a:spcPct val="150000"/>
              </a:lnSpc>
              <a:defRPr sz="1400" baseline="0">
                <a:solidFill>
                  <a:schemeClr val="bg2">
                    <a:lumMod val="50000"/>
                  </a:schemeClr>
                </a:solidFill>
                <a:latin typeface="Times New Roman" panose="02020603050405020304" pitchFamily="18" charset="0"/>
                <a:cs typeface="Times New Roman" panose="02020603050405020304" pitchFamily="18" charset="0"/>
              </a:defRPr>
            </a:lvl1pPr>
            <a:lvl2pPr algn="r" rtl="1">
              <a:defRPr>
                <a:latin typeface="IRANSansWeb" panose="020B0506030804020204" pitchFamily="34" charset="-78"/>
                <a:cs typeface="IRANSansWeb" panose="020B0506030804020204" pitchFamily="34" charset="-78"/>
              </a:defRPr>
            </a:lvl2pPr>
            <a:lvl3pPr algn="r" rtl="1">
              <a:defRPr>
                <a:latin typeface="IRANSansWeb" panose="020B0506030804020204" pitchFamily="34" charset="-78"/>
                <a:cs typeface="IRANSansWeb" panose="020B0506030804020204" pitchFamily="34" charset="-78"/>
              </a:defRPr>
            </a:lvl3pPr>
            <a:lvl4pPr algn="r" rtl="1">
              <a:defRPr>
                <a:latin typeface="IRANSansWeb" panose="020B0506030804020204" pitchFamily="34" charset="-78"/>
                <a:cs typeface="IRANSansWeb" panose="020B0506030804020204" pitchFamily="34" charset="-78"/>
              </a:defRPr>
            </a:lvl4pPr>
            <a:lvl5pPr algn="r" rtl="1">
              <a:defRPr>
                <a:latin typeface="IRANSansWeb" panose="020B0506030804020204" pitchFamily="34" charset="-78"/>
                <a:cs typeface="IRANSansWeb" panose="020B0506030804020204" pitchFamily="34" charset="-78"/>
              </a:defRPr>
            </a:lvl5pPr>
          </a:lstStyle>
          <a:p>
            <a:pPr lvl="0"/>
            <a:r>
              <a:rPr lang="fa-IR"/>
              <a:t>ستون شماره 6</a:t>
            </a:r>
            <a:endParaRPr lang="en-US"/>
          </a:p>
        </p:txBody>
      </p:sp>
      <p:sp>
        <p:nvSpPr>
          <p:cNvPr id="5" name="Text Placeholder 4"/>
          <p:cNvSpPr>
            <a:spLocks noGrp="1"/>
          </p:cNvSpPr>
          <p:nvPr>
            <p:ph type="body" sz="quarter" idx="3" hasCustomPrompt="1"/>
          </p:nvPr>
        </p:nvSpPr>
        <p:spPr>
          <a:xfrm>
            <a:off x="10408025" y="1791371"/>
            <a:ext cx="1405656" cy="576262"/>
          </a:xfrm>
          <a:solidFill>
            <a:schemeClr val="bg1"/>
          </a:solidFill>
          <a:ln>
            <a:noFill/>
          </a:ln>
          <a:effectLst/>
        </p:spPr>
        <p:txBody>
          <a:bodyPr anchor="ctr">
            <a:noAutofit/>
          </a:bodyPr>
          <a:lstStyle>
            <a:lvl1pPr marL="0" indent="0" algn="ctr" rtl="1">
              <a:lnSpc>
                <a:spcPct val="150000"/>
              </a:lnSpc>
              <a:spcBef>
                <a:spcPts val="672"/>
              </a:spcBef>
              <a:spcAft>
                <a:spcPts val="600"/>
              </a:spcAft>
              <a:buNone/>
              <a:defRPr sz="1400" b="0" baseline="0">
                <a:solidFill>
                  <a:schemeClr val="bg2">
                    <a:lumMod val="50000"/>
                  </a:schemeClr>
                </a:solidFill>
                <a:latin typeface="IRANSansWeb" panose="020B0506030804020204" pitchFamily="34" charset="-78"/>
                <a:cs typeface="IRANSansWeb" panose="020B0506030804020204" pitchFamily="34" charset="-7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منبع</a:t>
            </a:r>
            <a:endParaRPr lang="en-US"/>
          </a:p>
        </p:txBody>
      </p:sp>
      <p:sp>
        <p:nvSpPr>
          <p:cNvPr id="6" name="Content Placeholder 5"/>
          <p:cNvSpPr>
            <a:spLocks noGrp="1"/>
          </p:cNvSpPr>
          <p:nvPr>
            <p:ph sz="quarter" idx="4" hasCustomPrompt="1"/>
          </p:nvPr>
        </p:nvSpPr>
        <p:spPr>
          <a:xfrm>
            <a:off x="537883" y="1795887"/>
            <a:ext cx="7650330" cy="571745"/>
          </a:xfrm>
          <a:solidFill>
            <a:schemeClr val="bg1"/>
          </a:solidFill>
          <a:ln>
            <a:noFill/>
          </a:ln>
          <a:effectLst/>
        </p:spPr>
        <p:txBody>
          <a:bodyPr anchor="ctr">
            <a:normAutofit/>
          </a:bodyPr>
          <a:lstStyle>
            <a:lvl1pPr algn="ctr" rtl="1">
              <a:lnSpc>
                <a:spcPct val="150000"/>
              </a:lnSpc>
              <a:defRPr sz="1400" baseline="0">
                <a:solidFill>
                  <a:schemeClr val="bg2">
                    <a:lumMod val="50000"/>
                  </a:schemeClr>
                </a:solidFill>
                <a:latin typeface="IRANSansWeb" panose="020B0506030804020204" pitchFamily="34" charset="-78"/>
                <a:cs typeface="IRANSansWeb" panose="020B0506030804020204" pitchFamily="34" charset="-78"/>
              </a:defRPr>
            </a:lvl1pPr>
          </a:lstStyle>
          <a:p>
            <a:pPr lvl="0"/>
            <a:r>
              <a:rPr lang="fa-IR"/>
              <a:t>ستون شماره 5</a:t>
            </a:r>
            <a:endParaRPr lang="en-US"/>
          </a:p>
        </p:txBody>
      </p:sp>
      <p:sp>
        <p:nvSpPr>
          <p:cNvPr id="9" name="Rounded Rectangle 8"/>
          <p:cNvSpPr/>
          <p:nvPr userDrawn="1"/>
        </p:nvSpPr>
        <p:spPr>
          <a:xfrm>
            <a:off x="4789263" y="5761114"/>
            <a:ext cx="2614411" cy="576262"/>
          </a:xfrm>
          <a:prstGeom prst="roundRect">
            <a:avLst>
              <a:gd name="adj" fmla="val 34134"/>
            </a:avLst>
          </a:prstGeom>
          <a:solidFill>
            <a:srgbClr val="C0000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i="1">
                <a:latin typeface="Times New Roman" panose="02020603050405020304" pitchFamily="18" charset="0"/>
                <a:cs typeface="Times New Roman" panose="02020603050405020304" pitchFamily="18" charset="0"/>
              </a:rPr>
              <a:t>Power.2pro.ir</a:t>
            </a:r>
            <a:endParaRPr lang="en-US" b="1" i="1">
              <a:latin typeface="Times New Roman" panose="02020603050405020304" pitchFamily="18" charset="0"/>
              <a:cs typeface="Times New Roman" panose="02020603050405020304" pitchFamily="18" charset="0"/>
            </a:endParaRPr>
          </a:p>
        </p:txBody>
      </p:sp>
      <p:sp>
        <p:nvSpPr>
          <p:cNvPr id="17" name="Rounded Rectangle 16"/>
          <p:cNvSpPr/>
          <p:nvPr userDrawn="1"/>
        </p:nvSpPr>
        <p:spPr>
          <a:xfrm>
            <a:off x="3192257" y="3693222"/>
            <a:ext cx="5808425" cy="1574577"/>
          </a:xfrm>
          <a:prstGeom prst="roundRect">
            <a:avLst>
              <a:gd name="adj" fmla="val 34134"/>
            </a:avLst>
          </a:prstGeom>
          <a:solidFill>
            <a:schemeClr val="accent1">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50000"/>
              </a:lnSpc>
            </a:pPr>
            <a:r>
              <a:rPr lang="fa-IR" sz="1800">
                <a:solidFill>
                  <a:schemeClr val="tx1"/>
                </a:solidFill>
                <a:latin typeface="IRANSansWeb" panose="020B0506030804020204" pitchFamily="34" charset="-78"/>
                <a:cs typeface="IRANSansWeb" panose="020B0506030804020204" pitchFamily="34" charset="-78"/>
              </a:rPr>
              <a:t>برای تهیه پاورپوینت های دیگر در این</a:t>
            </a:r>
            <a:r>
              <a:rPr lang="fa-IR" sz="1800" baseline="0">
                <a:solidFill>
                  <a:schemeClr val="tx1"/>
                </a:solidFill>
                <a:latin typeface="IRANSansWeb" panose="020B0506030804020204" pitchFamily="34" charset="-78"/>
                <a:cs typeface="IRANSansWeb" panose="020B0506030804020204" pitchFamily="34" charset="-78"/>
              </a:rPr>
              <a:t> زمینه </a:t>
            </a:r>
            <a:r>
              <a:rPr lang="fa-IR" sz="1800">
                <a:solidFill>
                  <a:schemeClr val="tx1"/>
                </a:solidFill>
                <a:latin typeface="IRANSansWeb" panose="020B0506030804020204" pitchFamily="34" charset="-78"/>
                <a:cs typeface="IRANSansWeb" panose="020B0506030804020204" pitchFamily="34" charset="-78"/>
              </a:rPr>
              <a:t>به وب وبسایت </a:t>
            </a:r>
            <a:r>
              <a:rPr lang="fa-IR" sz="1800" b="1">
                <a:solidFill>
                  <a:srgbClr val="FF0000"/>
                </a:solidFill>
                <a:latin typeface="IRANSansWeb" panose="020B0506030804020204" pitchFamily="34" charset="-78"/>
                <a:cs typeface="IRANSansWeb" panose="020B0506030804020204" pitchFamily="34" charset="-78"/>
              </a:rPr>
              <a:t>کافه پاورپوینت </a:t>
            </a:r>
            <a:r>
              <a:rPr lang="fa-IR" sz="1800">
                <a:solidFill>
                  <a:schemeClr val="tx1"/>
                </a:solidFill>
                <a:latin typeface="IRANSansWeb" panose="020B0506030804020204" pitchFamily="34" charset="-78"/>
                <a:cs typeface="IRANSansWeb" panose="020B0506030804020204" pitchFamily="34" charset="-78"/>
              </a:rPr>
              <a:t>مراجعه کنید</a:t>
            </a:r>
            <a:endParaRPr lang="en-US" sz="1800">
              <a:solidFill>
                <a:schemeClr val="tx1"/>
              </a:solidFill>
              <a:latin typeface="IRANSansWeb" panose="020B0506030804020204" pitchFamily="34" charset="-78"/>
              <a:cs typeface="IRANSansWeb" panose="020B0506030804020204" pitchFamily="34" charset="-78"/>
            </a:endParaRPr>
          </a:p>
        </p:txBody>
      </p:sp>
      <p:sp>
        <p:nvSpPr>
          <p:cNvPr id="14" name="Title 1"/>
          <p:cNvSpPr txBox="1"/>
          <p:nvPr userDrawn="1"/>
        </p:nvSpPr>
        <p:spPr>
          <a:xfrm>
            <a:off x="1941834" y="546363"/>
            <a:ext cx="8309279" cy="964747"/>
          </a:xfrm>
          <a:prstGeom prst="rect">
            <a:avLst/>
          </a:prstGeom>
          <a:solidFill>
            <a:schemeClr val="bg1">
              <a:alpha val="64000"/>
            </a:schemeClr>
          </a:solidFill>
          <a:effectLst/>
        </p:spPr>
        <p:txBody>
          <a:bodyPr vert="horz" lIns="91440" tIns="45720" rIns="91440" bIns="45720" rtlCol="0" anchor="ctr">
            <a:normAutofit/>
          </a:bodyPr>
          <a:lstStyle>
            <a:lvl1pPr algn="ctr" defTabSz="457200" rtl="1" eaLnBrk="1" latinLnBrk="0" hangingPunct="1">
              <a:lnSpc>
                <a:spcPct val="150000"/>
              </a:lnSpc>
              <a:spcBef>
                <a:spcPct val="0"/>
              </a:spcBef>
              <a:buNone/>
              <a:defRPr sz="2400" kern="1200" cap="none" baseline="0">
                <a:ln w="3175" cmpd="sng">
                  <a:noFill/>
                </a:ln>
                <a:solidFill>
                  <a:schemeClr val="bg1"/>
                </a:solidFill>
                <a:effectLst/>
                <a:latin typeface="IRANSansWeb" panose="020B0506030804020204" pitchFamily="34" charset="-78"/>
                <a:ea typeface="+mj-ea"/>
                <a:cs typeface="IRANSansWeb" panose="020B0506030804020204" pitchFamily="34"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sz="1800">
                <a:solidFill>
                  <a:schemeClr val="bg2">
                    <a:lumMod val="50000"/>
                  </a:schemeClr>
                </a:solidFill>
                <a:latin typeface="IRANSansWeb" panose="020B0506030804020204" pitchFamily="34" charset="-78"/>
                <a:cs typeface="IRANSansWeb" panose="020B0506030804020204" pitchFamily="34" charset="-78"/>
              </a:rPr>
              <a:t>این پاورپوینت توسط کاربران از مقاله وب سایت زیر تهیه شده است</a:t>
            </a:r>
            <a:br>
              <a:rPr lang="fa-IR" sz="1800">
                <a:solidFill>
                  <a:schemeClr val="bg2">
                    <a:lumMod val="50000"/>
                  </a:schemeClr>
                </a:solidFill>
                <a:latin typeface="IRANSansWeb" panose="020B0506030804020204" pitchFamily="34" charset="-78"/>
                <a:cs typeface="IRANSansWeb" panose="020B0506030804020204" pitchFamily="34" charset="-78"/>
              </a:rPr>
            </a:br>
            <a:r>
              <a:rPr lang="fa-IR" sz="1800">
                <a:solidFill>
                  <a:schemeClr val="bg2">
                    <a:lumMod val="50000"/>
                  </a:schemeClr>
                </a:solidFill>
                <a:latin typeface="IRANSansWeb" panose="020B0506030804020204" pitchFamily="34" charset="-78"/>
                <a:cs typeface="IRANSansWeb" panose="020B0506030804020204" pitchFamily="34" charset="-78"/>
              </a:rPr>
              <a:t>برای دیدن مقالات و اطلاعات بیشتر در این زمینه به وب سایت و لینک زیر مراجعه کنید.</a:t>
            </a:r>
            <a:endParaRPr lang="en-US" sz="1800">
              <a:solidFill>
                <a:schemeClr val="bg2">
                  <a:lumMod val="50000"/>
                </a:schemeClr>
              </a:solidFill>
              <a:latin typeface="IRANSansWeb" panose="020B0506030804020204" pitchFamily="34" charset="-78"/>
              <a:cs typeface="IRANSansWeb" panose="020B0506030804020204" pitchFamily="34" charset="-78"/>
            </a:endParaRPr>
          </a:p>
        </p:txBody>
      </p:sp>
      <p:sp>
        <p:nvSpPr>
          <p:cNvPr id="10" name="Title 1"/>
          <p:cNvSpPr txBox="1"/>
          <p:nvPr userDrawn="1"/>
        </p:nvSpPr>
        <p:spPr>
          <a:xfrm>
            <a:off x="616574" y="2605241"/>
            <a:ext cx="10959792" cy="516870"/>
          </a:xfrm>
          <a:prstGeom prst="rect">
            <a:avLst/>
          </a:prstGeom>
          <a:solidFill>
            <a:schemeClr val="bg1"/>
          </a:solidFill>
          <a:ln>
            <a:solidFill>
              <a:schemeClr val="accent1">
                <a:lumMod val="20000"/>
                <a:lumOff val="80000"/>
              </a:schemeClr>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457200" rtl="1" eaLnBrk="1" latinLnBrk="0" hangingPunct="1">
              <a:lnSpc>
                <a:spcPct val="150000"/>
              </a:lnSpc>
              <a:spcBef>
                <a:spcPct val="0"/>
              </a:spcBef>
              <a:buNone/>
              <a:defRPr sz="2400" kern="1200" cap="none" baseline="0">
                <a:ln w="3175" cmpd="sng">
                  <a:noFill/>
                </a:ln>
                <a:solidFill>
                  <a:schemeClr val="bg1"/>
                </a:solidFill>
                <a:effectLst/>
                <a:latin typeface="IRANSansWeb" panose="020B0506030804020204" pitchFamily="34" charset="-78"/>
                <a:ea typeface="+mj-ea"/>
                <a:cs typeface="IRANSansWeb" panose="020B0506030804020204" pitchFamily="34"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sz="1800">
                <a:solidFill>
                  <a:srgbClr val="FF0000"/>
                </a:solidFill>
                <a:latin typeface="IRANSansWeb" panose="020B0506030804020204" pitchFamily="34" charset="-78"/>
                <a:cs typeface="IRANSansWeb" panose="020B0506030804020204" pitchFamily="34" charset="-78"/>
              </a:rPr>
              <a:t>برای ارسال پاورپوین</a:t>
            </a:r>
            <a:r>
              <a:rPr lang="fa-IR" sz="1800" baseline="0">
                <a:solidFill>
                  <a:srgbClr val="FF0000"/>
                </a:solidFill>
                <a:latin typeface="IRANSansWeb" panose="020B0506030804020204" pitchFamily="34" charset="-78"/>
                <a:cs typeface="IRANSansWeb" panose="020B0506030804020204" pitchFamily="34" charset="-78"/>
              </a:rPr>
              <a:t>ت در کافه پاورپوینت اسم وب سایت و لینک مستقیم وب سایت ، منبع پاورپوینت الزامی میباشد</a:t>
            </a:r>
            <a:endParaRPr lang="en-US" sz="1800">
              <a:solidFill>
                <a:srgbClr val="FF0000"/>
              </a:solidFill>
              <a:latin typeface="IRANSansWeb" panose="020B0506030804020204" pitchFamily="34" charset="-78"/>
              <a:cs typeface="IRANSansWeb" panose="020B0506030804020204" pitchFamily="34" charset="-78"/>
            </a:endParaRPr>
          </a:p>
        </p:txBody>
      </p:sp>
    </p:spTree>
    <p:extLst>
      <p:ext uri="{BB962C8B-B14F-4D97-AF65-F5344CB8AC3E}">
        <p14:creationId xmlns:p14="http://schemas.microsoft.com/office/powerpoint/2010/main" val="269512167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2" y="982133"/>
            <a:ext cx="9601196" cy="751134"/>
          </a:xfrm>
          <a:solidFill>
            <a:schemeClr val="accent3">
              <a:lumMod val="50000"/>
            </a:schemeClr>
          </a:solidFill>
        </p:spPr>
        <p:txBody>
          <a:bodyPr>
            <a:normAutofit/>
          </a:bodyPr>
          <a:lstStyle>
            <a:lvl1pPr>
              <a:defRPr sz="2400">
                <a:solidFill>
                  <a:schemeClr val="bg1"/>
                </a:solidFill>
                <a:latin typeface="IRANSansWeb" panose="020B0506030804020204" pitchFamily="34" charset="-78"/>
                <a:cs typeface="IRANSansWeb" panose="020B0506030804020204" pitchFamily="34" charset="-78"/>
              </a:defRPr>
            </a:lvl1pPr>
          </a:lstStyle>
          <a:p>
            <a:r>
              <a:rPr lang="fa-IR"/>
              <a:t>عنوان در این قسمت قرار داده شود</a:t>
            </a:r>
            <a:endParaRPr lang="en-US"/>
          </a:p>
        </p:txBody>
      </p:sp>
      <p:sp>
        <p:nvSpPr>
          <p:cNvPr id="3" name="Date Placeholder 2"/>
          <p:cNvSpPr>
            <a:spLocks noGrp="1"/>
          </p:cNvSpPr>
          <p:nvPr>
            <p:ph type="dt" sz="half" idx="10"/>
          </p:nvPr>
        </p:nvSpPr>
        <p:spPr/>
        <p:txBody>
          <a:bodyPr/>
          <a:lstStyle>
            <a:lvl1pPr>
              <a:defRPr>
                <a:latin typeface="IRANSansWeb" panose="020B0506030804020204" pitchFamily="34" charset="-78"/>
                <a:cs typeface="IRANSansWeb" panose="020B0506030804020204" pitchFamily="34" charset="-78"/>
              </a:defRPr>
            </a:lvl1pPr>
          </a:lstStyle>
          <a:p>
            <a:fld id="{A2D58ED8-6ACF-44BE-BE65-13F892BE1066}" type="datetime1">
              <a:rPr lang="en-US" smtClean="0"/>
              <a:t>10/10/2023</a:t>
            </a:fld>
            <a:endParaRPr lang="en-US"/>
          </a:p>
        </p:txBody>
      </p:sp>
      <p:sp>
        <p:nvSpPr>
          <p:cNvPr id="4" name="Footer Placeholder 3"/>
          <p:cNvSpPr>
            <a:spLocks noGrp="1"/>
          </p:cNvSpPr>
          <p:nvPr>
            <p:ph type="ftr" sz="quarter" idx="11"/>
          </p:nvPr>
        </p:nvSpPr>
        <p:spPr/>
        <p:txBody>
          <a:bodyPr/>
          <a:lstStyle>
            <a:lvl1pPr>
              <a:defRPr>
                <a:latin typeface="IRANSansWeb" panose="020B0506030804020204" pitchFamily="34" charset="-78"/>
                <a:cs typeface="IRANSansWeb" panose="020B0506030804020204" pitchFamily="34" charset="-78"/>
              </a:defRPr>
            </a:lvl1pPr>
          </a:lstStyle>
          <a:p>
            <a:endParaRPr lang="en-US"/>
          </a:p>
        </p:txBody>
      </p:sp>
      <p:sp>
        <p:nvSpPr>
          <p:cNvPr id="5" name="Slide Number Placeholder 4"/>
          <p:cNvSpPr>
            <a:spLocks noGrp="1"/>
          </p:cNvSpPr>
          <p:nvPr>
            <p:ph type="sldNum" sz="quarter" idx="12"/>
          </p:nvPr>
        </p:nvSpPr>
        <p:spPr/>
        <p:txBody>
          <a:bodyPr/>
          <a:lstStyle>
            <a:lvl1pPr>
              <a:defRPr>
                <a:latin typeface="IRANSansWeb" panose="020B0506030804020204" pitchFamily="34" charset="-78"/>
                <a:cs typeface="IRANSansWeb" panose="020B0506030804020204" pitchFamily="34" charset="-78"/>
              </a:defRPr>
            </a:lvl1pPr>
          </a:lstStyle>
          <a:p>
            <a:fld id="{5100E06C-03F2-4DE0-BF43-424EF00CC793}" type="slidenum">
              <a:rPr lang="en-US" smtClean="0"/>
              <a:t>‹#›</a:t>
            </a:fld>
            <a:endParaRPr lang="en-US"/>
          </a:p>
        </p:txBody>
      </p:sp>
      <p:cxnSp>
        <p:nvCxnSpPr>
          <p:cNvPr id="14" name="Straight Connector 13"/>
          <p:cNvCxnSpPr/>
          <p:nvPr/>
        </p:nvCxnSpPr>
        <p:spPr>
          <a:xfrm>
            <a:off x="1489300" y="205297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 name="Rounded Rectangle 5"/>
          <p:cNvSpPr/>
          <p:nvPr userDrawn="1"/>
        </p:nvSpPr>
        <p:spPr>
          <a:xfrm>
            <a:off x="1801505" y="2483893"/>
            <a:ext cx="8552396" cy="3220871"/>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a:solidFill>
                  <a:schemeClr val="tx1"/>
                </a:solidFill>
                <a:latin typeface="IRANSansWeb" panose="020B0506030804020204" pitchFamily="34" charset="-78"/>
                <a:cs typeface="IRANSansWeb" panose="020B0506030804020204" pitchFamily="34" charset="-78"/>
              </a:rPr>
              <a:t>جدول در این قسمت قرار داده شود </a:t>
            </a:r>
            <a:endParaRPr lang="en-US" sz="3600">
              <a:solidFill>
                <a:schemeClr val="tx1"/>
              </a:solidFill>
              <a:latin typeface="IRANSansWeb" panose="020B0506030804020204" pitchFamily="34" charset="-78"/>
              <a:cs typeface="IRANSansWeb" panose="020B0506030804020204" pitchFamily="34" charset="-78"/>
            </a:endParaRPr>
          </a:p>
        </p:txBody>
      </p:sp>
    </p:spTree>
    <p:extLst>
      <p:ext uri="{BB962C8B-B14F-4D97-AF65-F5344CB8AC3E}">
        <p14:creationId xmlns:p14="http://schemas.microsoft.com/office/powerpoint/2010/main" val="298626728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IRANSansWeb" panose="020B0506030804020204" pitchFamily="34" charset="-78"/>
                <a:cs typeface="IRANSansWeb" panose="020B0506030804020204" pitchFamily="34" charset="-78"/>
              </a:defRPr>
            </a:lvl1pPr>
          </a:lstStyle>
          <a:p>
            <a:fld id="{CC64A7E0-A1AA-49D6-9FE6-8A0FAE335A1A}" type="datetime1">
              <a:rPr lang="en-US" smtClean="0"/>
              <a:t>10/10/2023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IRANSansWeb" panose="020B0506030804020204" pitchFamily="34" charset="-78"/>
                <a:cs typeface="IRANSansWeb" panose="020B0506030804020204" pitchFamily="34" charset="-78"/>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IRANSansWeb" panose="020B0506030804020204" pitchFamily="34" charset="-78"/>
                <a:cs typeface="IRANSansWeb" panose="020B0506030804020204" pitchFamily="34" charset="-78"/>
              </a:defRPr>
            </a:lvl1pPr>
          </a:lstStyle>
          <a:p>
            <a:fld id="{5100E06C-03F2-4DE0-BF43-424EF00CC793}" type="slidenum">
              <a:rPr lang="en-US" smtClean="0"/>
              <a:t>‹#›</a:t>
            </a:fld>
            <a:endParaRPr lang="en-US"/>
          </a:p>
        </p:txBody>
      </p:sp>
      <p:sp>
        <p:nvSpPr>
          <p:cNvPr id="10" name="Rectangle 9"/>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RANSansWeb" panose="020B0506030804020204" pitchFamily="34" charset="-78"/>
              <a:cs typeface="IRANSansWeb" panose="020B0506030804020204" pitchFamily="34" charset="-78"/>
            </a:endParaRPr>
          </a:p>
        </p:txBody>
      </p:sp>
    </p:spTree>
    <p:extLst>
      <p:ext uri="{BB962C8B-B14F-4D97-AF65-F5344CB8AC3E}">
        <p14:creationId xmlns:p14="http://schemas.microsoft.com/office/powerpoint/2010/main" val="1131762857"/>
      </p:ext>
    </p:extLst>
  </p:cSld>
  <p:clrMap bg1="lt1" tx1="dk1" bg2="lt2" tx2="dk2" accent1="accent1" accent2="accent2" accent3="accent3" accent4="accent4" accent5="accent5" accent6="accent6" hlink="hlink" folHlink="folHlink"/>
  <p:sldLayoutIdLst>
    <p:sldLayoutId id="2147483796" r:id="rId1"/>
    <p:sldLayoutId id="2147483808" r:id="rId2"/>
    <p:sldLayoutId id="2147483792" r:id="rId3"/>
    <p:sldLayoutId id="2147483807" r:id="rId4"/>
    <p:sldLayoutId id="2147483791" r:id="rId5"/>
    <p:sldLayoutId id="2147483793" r:id="rId6"/>
    <p:sldLayoutId id="2147483809" r:id="rId7"/>
    <p:sldLayoutId id="2147483794" r:id="rId8"/>
    <p:sldLayoutId id="2147483795" r:id="rId9"/>
  </p:sldLayoutIdLst>
  <p:transition/>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IRANSansWeb" panose="020B0506030804020204" pitchFamily="34" charset="-78"/>
          <a:ea typeface="+mj-ea"/>
          <a:cs typeface="IRANSansWeb" panose="020B0506030804020204" pitchFamily="34"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IRANSansWeb" panose="020B0506030804020204" pitchFamily="34" charset="-78"/>
          <a:ea typeface="+mn-ea"/>
          <a:cs typeface="IRANSansWeb" panose="020B0506030804020204" pitchFamily="34" charset="-78"/>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IRANSansWeb" panose="020B0506030804020204" pitchFamily="34" charset="-78"/>
          <a:ea typeface="+mn-ea"/>
          <a:cs typeface="IRANSansWeb" panose="020B0506030804020204" pitchFamily="34" charset="-78"/>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IRANSansWeb" panose="020B0506030804020204" pitchFamily="34" charset="-78"/>
          <a:ea typeface="+mn-ea"/>
          <a:cs typeface="IRANSansWeb" panose="020B0506030804020204" pitchFamily="34" charset="-78"/>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IRANSansWeb" panose="020B0506030804020204" pitchFamily="34" charset="-78"/>
          <a:ea typeface="+mn-ea"/>
          <a:cs typeface="IRANSansWeb" panose="020B0506030804020204" pitchFamily="34" charset="-78"/>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IRANSansWeb" panose="020B0506030804020204" pitchFamily="34" charset="-78"/>
          <a:ea typeface="+mn-ea"/>
          <a:cs typeface="IRANSansWeb" panose="020B0506030804020204" pitchFamily="34" charset="-78"/>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mohandesyar.com/mechanics-of-materials-tutorial/"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30141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None/>
            </a:pPr>
            <a:r>
              <a:rPr lang="en-US" b="0"/>
              <a:t>گرافن چیست و چه کاربرد هایی دارد؟</a:t>
            </a:r>
            <a:endParaRPr lang="en-US"/>
          </a:p>
        </p:txBody>
      </p:sp>
      <p:sp>
        <p:nvSpPr>
          <p:cNvPr id="4" name="Content Placeholder 3"/>
          <p:cNvSpPr>
            <a:spLocks noGrp="1"/>
          </p:cNvSpPr>
          <p:nvPr>
            <p:ph sz="half" idx="2"/>
          </p:nvPr>
        </p:nvSpPr>
        <p:spPr>
          <a:xfrm>
            <a:off x="6448652" y="2386593"/>
            <a:ext cx="4955243" cy="3668984"/>
          </a:xfrm>
        </p:spPr>
        <p:txBody>
          <a:bodyPr>
            <a:noAutofit/>
          </a:bodyPr>
          <a:lstStyle/>
          <a:p>
            <a:pPr>
              <a:buNone/>
            </a:pPr>
            <a:r>
              <a:rPr lang="en-US" b="0"/>
              <a:t>شکل ۱. شبکه ی کریستالی گرافیت ( شکل بالا) و الماس (شکل پایین)</a:t>
            </a:r>
            <a:endParaRPr lang="en-US" b="1">
              <a:solidFill>
                <a:srgbClr val="C00000"/>
              </a:solidFill>
            </a:endParaRPr>
          </a:p>
          <a:p>
            <a:pPr>
              <a:buNone/>
            </a:pPr>
            <a:r>
              <a:rPr b="0"/>
              <a:t> </a:t>
            </a:r>
          </a:p>
        </p:txBody>
      </p:sp>
      <p:pic>
        <p:nvPicPr>
          <p:cNvPr id="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6989" y="1892423"/>
            <a:ext cx="5902422" cy="4794979"/>
          </a:xfrm>
        </p:spPr>
      </p:pic>
    </p:spTree>
    <p:extLst>
      <p:ext uri="{BB962C8B-B14F-4D97-AF65-F5344CB8AC3E}">
        <p14:creationId xmlns:p14="http://schemas.microsoft.com/office/powerpoint/2010/main" val="2334638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p15="http://schemas.microsoft.com/office/powerpoint/2012/main"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1"/>
              <a:t>تفاوت گرافن با گرافیت</a:t>
            </a:r>
            <a:endParaRPr lang="en-US"/>
          </a:p>
        </p:txBody>
      </p:sp>
      <p:sp>
        <p:nvSpPr>
          <p:cNvPr id="3" name="Content Placeholder 2"/>
          <p:cNvSpPr>
            <a:spLocks noGrp="1"/>
          </p:cNvSpPr>
          <p:nvPr>
            <p:ph idx="1"/>
          </p:nvPr>
        </p:nvSpPr>
        <p:spPr>
          <a:xfrm>
            <a:off x="1202270" y="2021984"/>
            <a:ext cx="9694327" cy="3947017"/>
          </a:xfrm>
        </p:spPr>
        <p:txBody>
          <a:bodyPr>
            <a:noAutofit/>
          </a:bodyPr>
          <a:lstStyle/>
          <a:p>
            <a:pPr>
              <a:buNone/>
            </a:pPr>
            <a:r>
              <a:rPr lang="en-US" b="0"/>
              <a:t> </a:t>
            </a:r>
          </a:p>
          <a:p>
            <a:pPr>
              <a:buNone/>
            </a:pPr>
            <a:r>
              <a:rPr b="0"/>
              <a:t>اما تفاوت گرافن با گرافیت چیست؟ همانطور که شبکه ی کریستالی گرافیت را ملاحظه می کنید، ساختار آن از تعدادی لایه تشکیل شده است که گرافن می توان به صورت یک لایه ی مستقل از گرافیت تعریف کرد. نکته ی قابل توجه در ساختار کریستالی گرافن، دو بعدی بودن آن است.</a:t>
            </a:r>
          </a:p>
        </p:txBody>
      </p:sp>
      <p:sp>
        <p:nvSpPr>
          <p:cNvPr id="5" name="Slide Number Placeholder 4"/>
          <p:cNvSpPr>
            <a:spLocks noGrp="1"/>
          </p:cNvSpPr>
          <p:nvPr>
            <p:ph type="sldNum" sz="quarter" idx="12"/>
          </p:nvPr>
        </p:nvSpPr>
        <p:spPr/>
        <p:txBody>
          <a:bodyPr/>
          <a:lstStyle/>
          <a:p>
            <a:fld id="{5100E06C-03F2-4DE0-BF43-424EF00CC793}" type="slidenum">
              <a:rPr lang="en-US" smtClean="0"/>
              <a:t>11</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p15="http://schemas.microsoft.com/office/powerpoint/2012/main"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1"/>
              <a:t>تفاوت گرافن با گرافیت</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b="0"/>
              <a:t>به عنوان مثال اتم ها در گرافن بصورت مسطح در روی یک تخت صاف چیده شده است. همانند گرافیت، در هر لایه ی گرافن اتم های کربن بصورت حلقه های شش ضلعی به هم متصل شده اند و شکلی شبیه به لانه ی زنبور به خود گرفته است. با توجه به اینکه لایه ها دارای ارتفاع یک اتم هستند، اگر بخواهیم یک گرافن با ضخامت ۱ میلیمتر داشته باشیم باید میلیون ها لایه ی گرافن را در روی هم قرار دهیم.</a:t>
            </a:r>
          </a:p>
          <a:p>
            <a:pPr>
              <a:buNone/>
            </a:pPr>
            <a:r>
              <a:rPr b="0"/>
              <a:t>در همین رابطه بخوانید »   آشنایی با سیستم تهویه مطبوع تمام آب و تمام هوایی</a:t>
            </a:r>
          </a:p>
        </p:txBody>
      </p:sp>
      <p:sp>
        <p:nvSpPr>
          <p:cNvPr id="5" name="Slide Number Placeholder 4"/>
          <p:cNvSpPr>
            <a:spLocks noGrp="1"/>
          </p:cNvSpPr>
          <p:nvPr>
            <p:ph type="sldNum" sz="quarter" idx="12"/>
          </p:nvPr>
        </p:nvSpPr>
        <p:spPr/>
        <p:txBody>
          <a:bodyPr/>
          <a:lstStyle/>
          <a:p>
            <a:fld id="{5100E06C-03F2-4DE0-BF43-424EF00CC793}" type="slidenum">
              <a:rPr lang="en-US" smtClean="0"/>
              <a:t>12</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p15="http://schemas.microsoft.com/office/powerpoint/2012/main"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1"/>
              <a:t>خصوصیات گرافن</a:t>
            </a:r>
            <a:endParaRPr lang="en-US"/>
          </a:p>
        </p:txBody>
      </p:sp>
      <p:sp>
        <p:nvSpPr>
          <p:cNvPr id="3" name="Content Placeholder 2"/>
          <p:cNvSpPr>
            <a:spLocks noGrp="1"/>
          </p:cNvSpPr>
          <p:nvPr>
            <p:ph idx="1"/>
          </p:nvPr>
        </p:nvSpPr>
        <p:spPr>
          <a:xfrm>
            <a:off x="1202270" y="2021983"/>
            <a:ext cx="9694327" cy="3947017"/>
          </a:xfrm>
        </p:spPr>
        <p:txBody>
          <a:bodyPr>
            <a:normAutofit fontScale="92500" lnSpcReduction="10000"/>
          </a:bodyPr>
          <a:lstStyle/>
          <a:p>
            <a:pPr>
              <a:buNone/>
            </a:pPr>
            <a:r>
              <a:rPr lang="en-US" b="0"/>
              <a:t>گرافن ماده ای بسیار شگفت انگیز است که بر خلاف ساختار ساده و منظم که به صورت پیوند های محکم در کنار یکدیگر قرار گرفته اند می توانند خاصیت متفاوتی نسبت به ماهیت هصلی خود داشته باشند. کربن که اتم تشکیل دهنده ی گرافن است خاصیت غیر فلزی دارد، بنابراین انتظار داریم گرافن نیز همین خاصیت را داشته باشد. در حالیکه گرافن شبیه فلز رفتار می کند (اما خاصیت رسانای الکتریکی آن کمی متفاوت تر از خود فلز ها است). این امر باعث شد دانشمندان آن رابه عنوان یک شبه فلز یا یک نیمه هادی نام گذاری کنند.</a:t>
            </a:r>
          </a:p>
        </p:txBody>
      </p:sp>
      <p:sp>
        <p:nvSpPr>
          <p:cNvPr id="5" name="Slide Number Placeholder 4"/>
          <p:cNvSpPr>
            <a:spLocks noGrp="1"/>
          </p:cNvSpPr>
          <p:nvPr>
            <p:ph type="sldNum" sz="quarter" idx="12"/>
          </p:nvPr>
        </p:nvSpPr>
        <p:spPr/>
        <p:txBody>
          <a:bodyPr/>
          <a:lstStyle/>
          <a:p>
            <a:fld id="{5100E06C-03F2-4DE0-BF43-424EF00CC793}" type="slidenum">
              <a:rPr lang="en-US" smtClean="0"/>
              <a:t>13</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p15="http://schemas.microsoft.com/office/powerpoint/2012/main"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1"/>
              <a:t>خصوصیات گرافن</a:t>
            </a:r>
            <a:endParaRPr lang="en-US"/>
          </a:p>
        </p:txBody>
      </p:sp>
      <p:sp>
        <p:nvSpPr>
          <p:cNvPr id="3" name="Content Placeholder 2"/>
          <p:cNvSpPr>
            <a:spLocks noGrp="1"/>
          </p:cNvSpPr>
          <p:nvPr>
            <p:ph idx="1"/>
          </p:nvPr>
        </p:nvSpPr>
        <p:spPr>
          <a:xfrm>
            <a:off x="1202270" y="2021983"/>
            <a:ext cx="9694327" cy="3947017"/>
          </a:xfrm>
        </p:spPr>
        <p:txBody>
          <a:bodyPr>
            <a:normAutofit/>
          </a:bodyPr>
          <a:lstStyle/>
          <a:p>
            <a:pPr>
              <a:buNone/>
            </a:pPr>
            <a:r>
              <a:rPr b="0"/>
              <a:t>در همین رابطه بخوانید: </a:t>
            </a:r>
            <a:r>
              <a:rPr b="1">
                <a:hlinkClick r:id="rId2"/>
              </a:rPr>
              <a:t>آموزش مقاومت مصالح</a:t>
            </a:r>
          </a:p>
        </p:txBody>
      </p:sp>
      <p:sp>
        <p:nvSpPr>
          <p:cNvPr id="5" name="Slide Number Placeholder 4"/>
          <p:cNvSpPr>
            <a:spLocks noGrp="1"/>
          </p:cNvSpPr>
          <p:nvPr>
            <p:ph type="sldNum" sz="quarter" idx="12"/>
          </p:nvPr>
        </p:nvSpPr>
        <p:spPr/>
        <p:txBody>
          <a:bodyPr/>
          <a:lstStyle/>
          <a:p>
            <a:fld id="{5100E06C-03F2-4DE0-BF43-424EF00CC793}" type="slidenum">
              <a:rPr lang="en-US" smtClean="0"/>
              <a:t>14</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p15="http://schemas.microsoft.com/office/powerpoint/2012/main"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1"/>
              <a:t>قدرت و سختی</a:t>
            </a:r>
            <a:endParaRPr lang="en-US"/>
          </a:p>
        </p:txBody>
      </p:sp>
      <p:sp>
        <p:nvSpPr>
          <p:cNvPr id="3" name="Content Placeholder 2"/>
          <p:cNvSpPr>
            <a:spLocks noGrp="1"/>
          </p:cNvSpPr>
          <p:nvPr>
            <p:ph idx="1"/>
          </p:nvPr>
        </p:nvSpPr>
        <p:spPr>
          <a:xfrm>
            <a:off x="1202270" y="2021984"/>
            <a:ext cx="9694327" cy="3947017"/>
          </a:xfrm>
        </p:spPr>
        <p:txBody>
          <a:bodyPr>
            <a:noAutofit/>
          </a:bodyPr>
          <a:lstStyle/>
          <a:p>
            <a:pPr>
              <a:buNone/>
            </a:pPr>
            <a:r>
              <a:rPr lang="en-US" b="0"/>
              <a:t> </a:t>
            </a:r>
          </a:p>
          <a:p>
            <a:pPr>
              <a:buNone/>
            </a:pPr>
            <a:r>
              <a:rPr b="0"/>
              <a:t>مداد نرم که از گرافیت ساخته شده اند فوق العاده نرم محسوب می شوند در حالیکه در همین گرافیت ها در هر لایه، اتم های کربن محکم به همدیگر متصل شده اند مانند نانو لوله ها و همچنین گرافن ها که فقط از یک لایه کربن تشکیل شده اند، خیلی محکم و سخت هستند.</a:t>
            </a:r>
          </a:p>
        </p:txBody>
      </p:sp>
      <p:sp>
        <p:nvSpPr>
          <p:cNvPr id="5" name="Slide Number Placeholder 4"/>
          <p:cNvSpPr>
            <a:spLocks noGrp="1"/>
          </p:cNvSpPr>
          <p:nvPr>
            <p:ph type="sldNum" sz="quarter" idx="12"/>
          </p:nvPr>
        </p:nvSpPr>
        <p:spPr/>
        <p:txBody>
          <a:bodyPr/>
          <a:lstStyle/>
          <a:p>
            <a:fld id="{5100E06C-03F2-4DE0-BF43-424EF00CC793}" type="slidenum">
              <a:rPr lang="en-US" smtClean="0"/>
              <a:t>15</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p15="http://schemas.microsoft.com/office/powerpoint/2012/main"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1"/>
              <a:t>قدرت و سختی</a:t>
            </a:r>
            <a:endParaRPr lang="en-US"/>
          </a:p>
        </p:txBody>
      </p:sp>
      <p:sp>
        <p:nvSpPr>
          <p:cNvPr id="3" name="Content Placeholder 2"/>
          <p:cNvSpPr>
            <a:spLocks noGrp="1"/>
          </p:cNvSpPr>
          <p:nvPr>
            <p:ph idx="1"/>
          </p:nvPr>
        </p:nvSpPr>
        <p:spPr>
          <a:xfrm>
            <a:off x="1202270" y="2021983"/>
            <a:ext cx="9694327" cy="3947017"/>
          </a:xfrm>
        </p:spPr>
        <p:txBody>
          <a:bodyPr>
            <a:normAutofit/>
          </a:bodyPr>
          <a:lstStyle/>
          <a:p>
            <a:pPr>
              <a:buNone/>
            </a:pPr>
            <a:r>
              <a:rPr b="0"/>
              <a:t>آزمایش ها نشان می دهد که گرافن ۲۰۰ برابر قوی تر از فولاد است. گرافن ها علاوه بر محکم بودن، الاستیک نیز هستند بطوریکه بدون اینکه شکسته شوند می توان آنها را تا ۲۰ الی ۲۵ درصد بیشتر از طول آن کشش داد. دلیل این امر ویژگی انعطاف پذیری اتم های کربن موجود در گرافن اشاره کرد.</a:t>
            </a:r>
          </a:p>
        </p:txBody>
      </p:sp>
      <p:sp>
        <p:nvSpPr>
          <p:cNvPr id="5" name="Slide Number Placeholder 4"/>
          <p:cNvSpPr>
            <a:spLocks noGrp="1"/>
          </p:cNvSpPr>
          <p:nvPr>
            <p:ph type="sldNum" sz="quarter" idx="12"/>
          </p:nvPr>
        </p:nvSpPr>
        <p:spPr/>
        <p:txBody>
          <a:bodyPr/>
          <a:lstStyle/>
          <a:p>
            <a:fld id="{5100E06C-03F2-4DE0-BF43-424EF00CC793}" type="slidenum">
              <a:rPr lang="en-US" smtClean="0"/>
              <a:t>16</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p15="http://schemas.microsoft.com/office/powerpoint/2012/main"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1"/>
              <a:t>ظرافت و سبکی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lang="en-US" b="0"/>
              <a:t> </a:t>
            </a:r>
          </a:p>
          <a:p>
            <a:pPr>
              <a:buNone/>
            </a:pPr>
            <a:r>
              <a:rPr b="0"/>
              <a:t>هر چیزی که فقط به اندازه ی یک اتم ضخامت دارشته باشد می تواند بسیار سبک نیز باشد. به عنوان مثال کل زمین فوتبال را با یک ورقه ی نازک گرافن با وزن کمتر از یک گرافن پوشش داد.</a:t>
            </a:r>
          </a:p>
          <a:p>
            <a:pPr>
              <a:buNone/>
            </a:pPr>
            <a:r>
              <a:rPr b="1"/>
              <a:t>رسانای گرما</a:t>
            </a:r>
          </a:p>
        </p:txBody>
      </p:sp>
      <p:sp>
        <p:nvSpPr>
          <p:cNvPr id="5" name="Slide Number Placeholder 4"/>
          <p:cNvSpPr>
            <a:spLocks noGrp="1"/>
          </p:cNvSpPr>
          <p:nvPr>
            <p:ph type="sldNum" sz="quarter" idx="12"/>
          </p:nvPr>
        </p:nvSpPr>
        <p:spPr/>
        <p:txBody>
          <a:bodyPr/>
          <a:lstStyle/>
          <a:p>
            <a:fld id="{5100E06C-03F2-4DE0-BF43-424EF00CC793}" type="slidenum">
              <a:rPr lang="en-US" smtClean="0"/>
              <a:t>17</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p15="http://schemas.microsoft.com/office/powerpoint/2012/main"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1"/>
              <a:t>ظرافت و سبکی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b="0"/>
              <a:t>گرافن دارای هدایت حرارتی بسیار بالایی هستند و خیلی بهتر از موادی چون نقره و می تواند عمل کند. با استفاده از گرافن ها در مواد نانو کامپوزیت می توان مقاومت در برابر حرارت یا هدایت اضافی گرما به پلاستیک یا مواد دیگر را افزایش داد.</a:t>
            </a:r>
          </a:p>
          <a:p>
            <a:pPr>
              <a:buNone/>
            </a:pPr>
            <a:r>
              <a:rPr b="1"/>
              <a:t>رسانای الکتریکی</a:t>
            </a:r>
          </a:p>
        </p:txBody>
      </p:sp>
      <p:sp>
        <p:nvSpPr>
          <p:cNvPr id="5" name="Slide Number Placeholder 4"/>
          <p:cNvSpPr>
            <a:spLocks noGrp="1"/>
          </p:cNvSpPr>
          <p:nvPr>
            <p:ph type="sldNum" sz="quarter" idx="12"/>
          </p:nvPr>
        </p:nvSpPr>
        <p:spPr/>
        <p:txBody>
          <a:bodyPr/>
          <a:lstStyle/>
          <a:p>
            <a:fld id="{5100E06C-03F2-4DE0-BF43-424EF00CC793}" type="slidenum">
              <a:rPr lang="en-US" smtClean="0"/>
              <a:t>18</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p15="http://schemas.microsoft.com/office/powerpoint/2012/main"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1"/>
              <a:t>ظرافت و سبکی</a:t>
            </a:r>
            <a:endParaRPr lang="en-US"/>
          </a:p>
        </p:txBody>
      </p:sp>
      <p:sp>
        <p:nvSpPr>
          <p:cNvPr id="3" name="Content Placeholder 2"/>
          <p:cNvSpPr>
            <a:spLocks noGrp="1"/>
          </p:cNvSpPr>
          <p:nvPr>
            <p:ph idx="1"/>
          </p:nvPr>
        </p:nvSpPr>
        <p:spPr>
          <a:xfrm>
            <a:off x="1202270" y="2021983"/>
            <a:ext cx="9694327" cy="3947017"/>
          </a:xfrm>
        </p:spPr>
        <p:txBody>
          <a:bodyPr>
            <a:normAutofit/>
          </a:bodyPr>
          <a:lstStyle/>
          <a:p>
            <a:pPr>
              <a:buNone/>
            </a:pPr>
            <a:r>
              <a:rPr b="0"/>
              <a:t>نقطه ی شروع افزایش علاقمندی به گرافن همین جا است. موادی که گرما را خوب هدایت می کنند، رسانای الکتریکی خوبی نیز هستند به دلیل اینکه هر دو انرژی را با استفاده از الکترون ها منتقل می کنند. شبکه های صاف و شش ضلعی گرافن مقاومت کمی را در برابر الکترون ها ارائه می دهند. به همین دلیل الکترون ها سریع و براحتی عبور می کنند و هدایت قابل توجهی نسبت به رسانا های کامل و حتی ابررسانا ها از خود نشان می دهند.</a:t>
            </a:r>
          </a:p>
        </p:txBody>
      </p:sp>
      <p:sp>
        <p:nvSpPr>
          <p:cNvPr id="5" name="Slide Number Placeholder 4"/>
          <p:cNvSpPr>
            <a:spLocks noGrp="1"/>
          </p:cNvSpPr>
          <p:nvPr>
            <p:ph type="sldNum" sz="quarter" idx="12"/>
          </p:nvPr>
        </p:nvSpPr>
        <p:spPr/>
        <p:txBody>
          <a:bodyPr/>
          <a:lstStyle/>
          <a:p>
            <a:fld id="{5100E06C-03F2-4DE0-BF43-424EF00CC793}" type="slidenum">
              <a:rPr lang="en-US" smtClean="0"/>
              <a:t>19</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p15="http://schemas.microsoft.com/office/powerpoint/2012/main"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150" y="571500"/>
            <a:ext cx="4991100" cy="5772150"/>
          </a:xfrm>
          <a:prstGeom prst="rect">
            <a:avLst/>
          </a:prstGeom>
          <a:solidFill>
            <a:schemeClr val="accent6">
              <a:lumMod val="40000"/>
              <a:lumOff val="60000"/>
              <a:alpha val="5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fa-IR" sz="2400">
                <a:solidFill>
                  <a:schemeClr val="tx1"/>
                </a:solidFill>
                <a:latin typeface="IRANSansWeb" panose="020B0506030804020204" pitchFamily="34" charset="-78"/>
                <a:cs typeface="IRANSansWeb" panose="020B0506030804020204" pitchFamily="34" charset="-78"/>
              </a:rPr>
              <a:t>موضوع :</a:t>
            </a:r>
          </a:p>
          <a:p>
            <a:pPr algn="ctr">
              <a:lnSpc>
                <a:spcPct val="200000"/>
              </a:lnSpc>
            </a:pPr>
            <a:r>
              <a:rPr lang="fa-IR" sz="2400">
                <a:solidFill>
                  <a:schemeClr val="tx1"/>
                </a:solidFill>
                <a:latin typeface="IRANSansWeb" panose="020B0506030804020204" pitchFamily="34" charset="-78"/>
                <a:cs typeface="IRANSansWeb" panose="020B0506030804020204" pitchFamily="34" charset="-78"/>
              </a:rPr>
              <a:t>دبیر گرامی :</a:t>
            </a:r>
          </a:p>
          <a:p>
            <a:pPr algn="ctr">
              <a:lnSpc>
                <a:spcPct val="200000"/>
              </a:lnSpc>
            </a:pPr>
            <a:r>
              <a:rPr lang="fa-IR" sz="2400">
                <a:solidFill>
                  <a:schemeClr val="tx1"/>
                </a:solidFill>
                <a:latin typeface="IRANSansWeb" panose="020B0506030804020204" pitchFamily="34" charset="-78"/>
                <a:cs typeface="IRANSansWeb" panose="020B0506030804020204" pitchFamily="34" charset="-78"/>
              </a:rPr>
              <a:t>تهیه کننده :</a:t>
            </a:r>
          </a:p>
          <a:p>
            <a:pPr algn="ctr">
              <a:lnSpc>
                <a:spcPct val="200000"/>
              </a:lnSpc>
            </a:pPr>
            <a:r>
              <a:rPr lang="fa-IR" sz="2400">
                <a:solidFill>
                  <a:schemeClr val="tx1"/>
                </a:solidFill>
                <a:latin typeface="IRANSansWeb" panose="020B0506030804020204" pitchFamily="34" charset="-78"/>
                <a:cs typeface="IRANSansWeb" panose="020B0506030804020204" pitchFamily="34" charset="-78"/>
              </a:rPr>
              <a:t>آموزشگاه : </a:t>
            </a:r>
            <a:endParaRPr lang="en-US" sz="2400">
              <a:solidFill>
                <a:schemeClr val="tx1"/>
              </a:solidFill>
              <a:latin typeface="IRANSansWeb" panose="020B0506030804020204" pitchFamily="34" charset="-78"/>
              <a:cs typeface="IRANSansWeb" panose="020B0506030804020204" pitchFamily="34" charset="-78"/>
            </a:endParaRPr>
          </a:p>
          <a:p>
            <a:pPr algn="ctr">
              <a:lnSpc>
                <a:spcPct val="200000"/>
              </a:lnSpc>
            </a:pPr>
            <a:r>
              <a:rPr lang="fa-IR" sz="2400">
                <a:solidFill>
                  <a:schemeClr val="tx1"/>
                </a:solidFill>
                <a:latin typeface="IRANSansWeb" panose="020B0506030804020204" pitchFamily="34" charset="-78"/>
                <a:cs typeface="IRANSansWeb" panose="020B0506030804020204" pitchFamily="34" charset="-78"/>
              </a:rPr>
              <a:t>تاریخ : </a:t>
            </a:r>
          </a:p>
          <a:p>
            <a:pPr algn="ctr">
              <a:lnSpc>
                <a:spcPct val="200000"/>
              </a:lnSpc>
            </a:pPr>
            <a:endParaRPr lang="fa-IR" sz="2000">
              <a:solidFill>
                <a:schemeClr val="tx1"/>
              </a:solidFill>
              <a:latin typeface="IRANSansWeb" panose="020B0506030804020204" pitchFamily="34" charset="-78"/>
              <a:cs typeface="IRANSansWeb" panose="020B0506030804020204" pitchFamily="34" charset="-78"/>
            </a:endParaRPr>
          </a:p>
        </p:txBody>
      </p:sp>
    </p:spTree>
    <p:extLst>
      <p:ext uri="{BB962C8B-B14F-4D97-AF65-F5344CB8AC3E}">
        <p14:creationId xmlns:p14="http://schemas.microsoft.com/office/powerpoint/2010/main" val="271915204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1"/>
              <a:t>ویژگی های الکترونیکی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lang="en-US" b="0"/>
              <a:t> </a:t>
            </a:r>
          </a:p>
          <a:p>
            <a:pPr>
              <a:buNone/>
            </a:pPr>
            <a:r>
              <a:rPr b="0"/>
              <a:t>در گرافن ها می توان الکترون هایی که الکتریسیته حمل می کنند را کنترل کرد. ویژگی های الکترونیکی گرافن این امکان را به ما می دهند تا الکترون با سرعت بیشتری حرکت کنند که برای کاربردهای تلفن همراه و تراشه های کامپیوتر قابل استفاده اند تا بتوانیم سرعت بیشتری داشته باشیم. حرکت الکترون ها در طول گرافن خیلی شبیه به فوتون ها هستند و سرعتی نزدیک به سرعت نور دارند.</a:t>
            </a:r>
          </a:p>
        </p:txBody>
      </p:sp>
      <p:sp>
        <p:nvSpPr>
          <p:cNvPr id="5" name="Slide Number Placeholder 4"/>
          <p:cNvSpPr>
            <a:spLocks noGrp="1"/>
          </p:cNvSpPr>
          <p:nvPr>
            <p:ph type="sldNum" sz="quarter" idx="12"/>
          </p:nvPr>
        </p:nvSpPr>
        <p:spPr/>
        <p:txBody>
          <a:bodyPr/>
          <a:lstStyle/>
          <a:p>
            <a:fld id="{5100E06C-03F2-4DE0-BF43-424EF00CC793}" type="slidenum">
              <a:rPr lang="en-US" smtClean="0"/>
              <a:t>20</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p15="http://schemas.microsoft.com/office/powerpoint/2012/main"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1"/>
              <a:t>ویژگی های نوری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lang="en-US" b="0"/>
              <a:t> </a:t>
            </a:r>
          </a:p>
          <a:p>
            <a:pPr>
              <a:buNone/>
            </a:pPr>
            <a:r>
              <a:rPr b="0"/>
              <a:t>به عنوان یک قاعده ی کلی چیزی که خیلی نازک باشد به احتمال زیاد دارای شفافیت بیشتری نیز است. بنابراین گرافن ها می توانند حدود ۹۷ تا ۹۸ درصد از نور را از خود عبور دهند. بنابراین می توان از آن در صفحه های خورشیدی، LCD و صفحه های نمایش لمسی استفاده کرد.</a:t>
            </a:r>
          </a:p>
        </p:txBody>
      </p:sp>
      <p:sp>
        <p:nvSpPr>
          <p:cNvPr id="5" name="Slide Number Placeholder 4"/>
          <p:cNvSpPr>
            <a:spLocks noGrp="1"/>
          </p:cNvSpPr>
          <p:nvPr>
            <p:ph type="sldNum" sz="quarter" idx="12"/>
          </p:nvPr>
        </p:nvSpPr>
        <p:spPr/>
        <p:txBody>
          <a:bodyPr/>
          <a:lstStyle/>
          <a:p>
            <a:fld id="{5100E06C-03F2-4DE0-BF43-424EF00CC793}" type="slidenum">
              <a:rPr lang="en-US" smtClean="0"/>
              <a:t>21</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p15="http://schemas.microsoft.com/office/powerpoint/2012/main"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00E06C-03F2-4DE0-BF43-424EF00CC793}" type="slidenum">
              <a:rPr lang="en-US" sz="1400" smtClean="0"/>
              <a:t>22</a:t>
            </a:fld>
            <a:endParaRPr lang="en-US"/>
          </a:p>
        </p:txBody>
      </p:sp>
    </p:spTree>
    <p:extLst>
      <p:ext uri="{BB962C8B-B14F-4D97-AF65-F5344CB8AC3E}">
        <p14:creationId xmlns:p14="http://schemas.microsoft.com/office/powerpoint/2010/main" val="42238669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p15="http://schemas.microsoft.com/office/powerpoint/2012/main"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nchor="ctr">
            <a:normAutofit/>
          </a:bodyPr>
          <a:lstStyle/>
          <a:p>
            <a:pPr marL="0" indent="0" rtl="0">
              <a:buNone/>
            </a:pPr>
            <a:endParaRPr lang="en-US"/>
          </a:p>
        </p:txBody>
      </p:sp>
      <p:sp>
        <p:nvSpPr>
          <p:cNvPr id="5" name="Text Placeholder 4"/>
          <p:cNvSpPr>
            <a:spLocks noGrp="1"/>
          </p:cNvSpPr>
          <p:nvPr>
            <p:ph type="body" sz="quarter" idx="3"/>
          </p:nvPr>
        </p:nvSpPr>
        <p:spPr/>
        <p:txBody>
          <a:bodyPr/>
          <a:lstStyle/>
          <a:p>
            <a:r>
              <a:rPr lang="fa-IR"/>
              <a:t>منبع</a:t>
            </a:r>
            <a:endParaRPr lang="en-US"/>
          </a:p>
        </p:txBody>
      </p:sp>
      <p:sp>
        <p:nvSpPr>
          <p:cNvPr id="6" name="Content Placeholder 5"/>
          <p:cNvSpPr>
            <a:spLocks noGrp="1"/>
          </p:cNvSpPr>
          <p:nvPr>
            <p:ph sz="quarter" idx="4"/>
          </p:nvPr>
        </p:nvSpPr>
        <p:spPr/>
        <p:txBody>
          <a:bodyPr anchor="ctr">
            <a:normAutofit/>
          </a:bodyPr>
          <a:lstStyle/>
          <a:p>
            <a:pPr marL="0" indent="0">
              <a:buNone/>
            </a:pPr>
            <a:endParaRPr lang="en-US"/>
          </a:p>
        </p:txBody>
      </p:sp>
    </p:spTree>
    <p:extLst>
      <p:ext uri="{BB962C8B-B14F-4D97-AF65-F5344CB8AC3E}">
        <p14:creationId xmlns:p14="http://schemas.microsoft.com/office/powerpoint/2010/main" val="226779929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52" y="1874574"/>
            <a:ext cx="6087235" cy="4745167"/>
          </a:xfrm>
          <a:prstGeom prst="rect">
            <a:avLst/>
          </a:prstGeom>
        </p:spPr>
      </p:pic>
      <p:sp>
        <p:nvSpPr>
          <p:cNvPr id="2" name="Title 1"/>
          <p:cNvSpPr>
            <a:spLocks noGrp="1"/>
          </p:cNvSpPr>
          <p:nvPr>
            <p:ph type="title"/>
          </p:nvPr>
        </p:nvSpPr>
        <p:spPr>
          <a:xfrm>
            <a:off x="368490" y="533542"/>
            <a:ext cx="10222172" cy="853685"/>
          </a:xfrm>
        </p:spPr>
        <p:txBody>
          <a:bodyPr>
            <a:normAutofit/>
          </a:bodyPr>
          <a:lstStyle/>
          <a:p>
            <a:pPr>
              <a:buNone/>
            </a:pPr>
            <a:r>
              <a:rPr lang="en-US" b="0"/>
              <a:t>گرافن چیست و چه کاربرد هایی دارد؟</a:t>
            </a:r>
            <a:endParaRPr lang="en-US" b="1"/>
          </a:p>
        </p:txBody>
      </p:sp>
      <p:sp>
        <p:nvSpPr>
          <p:cNvPr id="3" name="Content Placeholder 2"/>
          <p:cNvSpPr>
            <a:spLocks noGrp="1"/>
          </p:cNvSpPr>
          <p:nvPr>
            <p:ph idx="1"/>
          </p:nvPr>
        </p:nvSpPr>
        <p:spPr>
          <a:xfrm>
            <a:off x="4537134" y="1874575"/>
            <a:ext cx="7110208" cy="4745166"/>
          </a:xfrm>
        </p:spPr>
        <p:txBody>
          <a:bodyPr>
            <a:noAutofit/>
          </a:bodyPr>
          <a:lstStyle/>
          <a:p>
            <a:pPr>
              <a:lnSpc>
                <a:spcPct val="150000"/>
              </a:lnSpc>
              <a:buNone/>
            </a:pPr>
            <a:r>
              <a:rPr lang="en-US" b="1"/>
              <a:t>گرافن چیست؟</a:t>
            </a:r>
            <a:endParaRPr lang="en-US"/>
          </a:p>
          <a:p>
            <a:pPr>
              <a:lnSpc>
                <a:spcPct val="150000"/>
              </a:lnSpc>
              <a:buNone/>
            </a:pPr>
            <a:r>
              <a:rPr b="1"/>
              <a:t>خصوصیات گرافن</a:t>
            </a:r>
          </a:p>
        </p:txBody>
      </p:sp>
      <p:sp>
        <p:nvSpPr>
          <p:cNvPr id="5" name="Rounded Rectangle 4"/>
          <p:cNvSpPr/>
          <p:nvPr/>
        </p:nvSpPr>
        <p:spPr>
          <a:xfrm>
            <a:off x="182652" y="5819683"/>
            <a:ext cx="2821805" cy="480472"/>
          </a:xfrm>
          <a:prstGeom prst="roundRect">
            <a:avLst>
              <a:gd name="adj" fmla="val 23534"/>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800">
                <a:latin typeface="IRANSansWeb" panose="020B0506030804020204" pitchFamily="34" charset="-78"/>
                <a:cs typeface="IRANSansWeb" panose="020B0506030804020204" pitchFamily="34" charset="-78"/>
              </a:rPr>
              <a:t>نوع</a:t>
            </a:r>
            <a:r>
              <a:rPr lang="fa-IR" sz="1800" baseline="0">
                <a:latin typeface="IRANSansWeb" panose="020B0506030804020204" pitchFamily="34" charset="-78"/>
                <a:cs typeface="IRANSansWeb" panose="020B0506030804020204" pitchFamily="34" charset="-78"/>
              </a:rPr>
              <a:t> فایل : پاورپوینت </a:t>
            </a:r>
            <a:r>
              <a:rPr lang="en-US">
                <a:latin typeface="IRANSansWeb" panose="020B0506030804020204" pitchFamily="34" charset="-78"/>
                <a:cs typeface="IRANSansWeb" panose="020B0506030804020204" pitchFamily="34" charset="-78"/>
              </a:rPr>
              <a:t>.</a:t>
            </a:r>
            <a:r>
              <a:rPr lang="en-US" sz="2000" b="1" i="1">
                <a:latin typeface="Times New Roman" panose="02020603050405020304" pitchFamily="18" charset="0"/>
                <a:cs typeface="Times New Roman" panose="02020603050405020304" pitchFamily="18" charset="0"/>
              </a:rPr>
              <a:t>pptx</a:t>
            </a:r>
            <a:r>
              <a:rPr lang="fa-IR" sz="1800" baseline="0">
                <a:latin typeface="IRANSansWeb" panose="020B0506030804020204" pitchFamily="34" charset="-78"/>
                <a:cs typeface="IRANSansWeb" panose="020B0506030804020204" pitchFamily="34" charset="-78"/>
              </a:rPr>
              <a:t> </a:t>
            </a:r>
            <a:endParaRPr lang="en-US" sz="1800">
              <a:latin typeface="IRANSansWeb" panose="020B0506030804020204" pitchFamily="34" charset="-78"/>
              <a:cs typeface="IRANSansWeb" panose="020B0506030804020204" pitchFamily="34" charset="-78"/>
            </a:endParaRPr>
          </a:p>
        </p:txBody>
      </p:sp>
      <p:sp>
        <p:nvSpPr>
          <p:cNvPr id="6" name="Rounded Rectangle 5"/>
          <p:cNvSpPr/>
          <p:nvPr/>
        </p:nvSpPr>
        <p:spPr>
          <a:xfrm>
            <a:off x="3248236" y="5794883"/>
            <a:ext cx="2060277" cy="505272"/>
          </a:xfrm>
          <a:prstGeom prst="roundRect">
            <a:avLst>
              <a:gd name="adj" fmla="val 2318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b="1" i="1" u="none" strike="noStrike" kern="1200" cap="none" spc="0" normalizeH="0" baseline="0" noProof="0">
                <a:ln>
                  <a:noFill/>
                </a:ln>
                <a:solidFill>
                  <a:schemeClr val="bg2">
                    <a:lumMod val="75000"/>
                  </a:schemeClr>
                </a:solidFill>
                <a:effectLst/>
                <a:uLnTx/>
                <a:uFillTx/>
                <a:latin typeface="Times New Roman" panose="02020603050405020304" pitchFamily="18" charset="0"/>
                <a:ea typeface="+mn-ea"/>
                <a:cs typeface="Times New Roman" panose="02020603050405020304" pitchFamily="18" charset="0"/>
              </a:rPr>
              <a:t>Power.2pro.ir</a:t>
            </a:r>
            <a:endParaRPr kumimoji="0" lang="en-US" sz="2000" b="1" i="1" u="none" strike="noStrike" kern="1200" cap="none" spc="0" normalizeH="0" baseline="0" noProof="0">
              <a:ln>
                <a:noFill/>
              </a:ln>
              <a:solidFill>
                <a:schemeClr val="bg2">
                  <a:lumMod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0590662" y="533542"/>
            <a:ext cx="1397873" cy="853685"/>
          </a:xfrm>
          <a:prstGeom prst="rect">
            <a:avLst/>
          </a:prstGeom>
          <a:solidFill>
            <a:srgbClr val="F9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a:latin typeface="IRANSansWeb" panose="020B0506030804020204" pitchFamily="34" charset="-78"/>
                <a:cs typeface="IRANSansWeb" panose="020B0506030804020204" pitchFamily="34" charset="-78"/>
              </a:rPr>
              <a:t>پاورپوینت</a:t>
            </a:r>
            <a:endParaRPr lang="en-US" sz="2400">
              <a:latin typeface="IRANSansWeb" panose="020B0506030804020204" pitchFamily="34" charset="-78"/>
              <a:cs typeface="IRANSansWeb" panose="020B0506030804020204" pitchFamily="34" charset="-78"/>
            </a:endParaRPr>
          </a:p>
        </p:txBody>
      </p:sp>
    </p:spTree>
    <p:extLst>
      <p:ext uri="{BB962C8B-B14F-4D97-AF65-F5344CB8AC3E}">
        <p14:creationId xmlns:p14="http://schemas.microsoft.com/office/powerpoint/2010/main" val="6742403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http://schemas.microsoft.com/office/powerpoint/2012/main"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a:t>گرافن چیست و چه کاربرد هایی دارد؟</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lang="en-US" b="0"/>
              <a:t>مجلات علمی پر از مقالات مختلف در مورد گرافن هستند که در مورد ویژگی های مختلف آن نظیر قوی بودن، نازک بودن و بهترین ماده ی رسانای الکتریکی و گرما صحبت می کنند. همچنین با توجه به ویژگی های خوبی که گرافن ها دارنند می توانند به ما این قول را بدهد تا از کار های محاسباتی گرفته تا استفاده در چرخ های ماشین و آشکارساز های دودی برای سلول های خوشیدی را متحول کند.</a:t>
            </a:r>
          </a:p>
          <a:p>
            <a:pPr>
              <a:buNone/>
            </a:pPr>
            <a:r>
              <a:rPr b="0"/>
              <a:t> </a:t>
            </a:r>
          </a:p>
        </p:txBody>
      </p:sp>
      <p:sp>
        <p:nvSpPr>
          <p:cNvPr id="5" name="Slide Number Placeholder 4"/>
          <p:cNvSpPr>
            <a:spLocks noGrp="1"/>
          </p:cNvSpPr>
          <p:nvPr>
            <p:ph type="sldNum" sz="quarter" idx="12"/>
          </p:nvPr>
        </p:nvSpPr>
        <p:spPr/>
        <p:txBody>
          <a:bodyPr/>
          <a:lstStyle/>
          <a:p>
            <a:fld id="{5100E06C-03F2-4DE0-BF43-424EF00CC793}" type="slidenum">
              <a:rPr lang="en-US" smtClean="0"/>
              <a:t>4</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p15="http://schemas.microsoft.com/office/powerpoint/2012/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None/>
            </a:pPr>
            <a:r>
              <a:rPr lang="en-US" b="1"/>
              <a:t>گرافن چیست؟</a:t>
            </a:r>
            <a:endParaRPr lang="en-US"/>
          </a:p>
        </p:txBody>
      </p:sp>
      <p:sp>
        <p:nvSpPr>
          <p:cNvPr id="4" name="Content Placeholder 3"/>
          <p:cNvSpPr>
            <a:spLocks noGrp="1"/>
          </p:cNvSpPr>
          <p:nvPr>
            <p:ph sz="half" idx="2"/>
          </p:nvPr>
        </p:nvSpPr>
        <p:spPr>
          <a:xfrm>
            <a:off x="6448652" y="2386593"/>
            <a:ext cx="4955243" cy="3668984"/>
          </a:xfrm>
        </p:spPr>
        <p:txBody>
          <a:bodyPr>
            <a:normAutofit/>
          </a:bodyPr>
          <a:lstStyle/>
          <a:p>
            <a:pPr>
              <a:buNone/>
            </a:pPr>
            <a:r>
              <a:rPr lang="en-US" b="0"/>
              <a:t> </a:t>
            </a:r>
            <a:endParaRPr lang="en-US" b="1">
              <a:solidFill>
                <a:srgbClr val="C00000"/>
              </a:solidFill>
            </a:endParaRPr>
          </a:p>
        </p:txBody>
      </p:sp>
      <p:pic>
        <p:nvPicPr>
          <p:cNvPr id="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6989" y="1892423"/>
            <a:ext cx="5902422" cy="4794979"/>
          </a:xfrm>
        </p:spPr>
      </p:pic>
    </p:spTree>
    <p:extLst>
      <p:ext uri="{BB962C8B-B14F-4D97-AF65-F5344CB8AC3E}">
        <p14:creationId xmlns:p14="http://schemas.microsoft.com/office/powerpoint/2010/main" val="2334638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p15="http://schemas.microsoft.com/office/powerpoint/2012/main"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None/>
            </a:pPr>
            <a:r>
              <a:rPr lang="en-US" b="1"/>
              <a:t>گرافن چیست؟</a:t>
            </a:r>
            <a:endParaRPr lang="en-US"/>
          </a:p>
        </p:txBody>
      </p:sp>
      <p:sp>
        <p:nvSpPr>
          <p:cNvPr id="4" name="Content Placeholder 3"/>
          <p:cNvSpPr>
            <a:spLocks noGrp="1"/>
          </p:cNvSpPr>
          <p:nvPr>
            <p:ph sz="half" idx="2"/>
          </p:nvPr>
        </p:nvSpPr>
        <p:spPr>
          <a:xfrm>
            <a:off x="6448652" y="2386594"/>
            <a:ext cx="4955243" cy="3668984"/>
          </a:xfrm>
        </p:spPr>
        <p:txBody>
          <a:bodyPr>
            <a:normAutofit fontScale="97500" lnSpcReduction="10000"/>
          </a:bodyPr>
          <a:lstStyle/>
          <a:p>
            <a:pPr>
              <a:buNone/>
            </a:pPr>
            <a:r>
              <a:rPr b="0"/>
              <a:t>همانطورکه می دانید کربن به دو صورت مختلف قابل استفاده است: گرافیت، ماده ای نرم و سیاه موجود در مداد و الماس، فوق العاده سخت و بصورت کریستالی در زیورآلات استفاده می شود. تفاوت مهم بین گرافیت و الماس نحوه ی قرارگیری اتم کربن در آنها است. اتم ها در هر دو ماده بصورت متفاوت قرار گرفته شده اند و همین امر باعث تفاوت در ویژگی آنها شده است.</a:t>
            </a:r>
          </a:p>
        </p:txBody>
      </p:sp>
      <p:pic>
        <p:nvPicPr>
          <p:cNvPr id="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6989" y="1892423"/>
            <a:ext cx="5902422" cy="4794979"/>
          </a:xfrm>
        </p:spPr>
      </p:pic>
    </p:spTree>
    <p:extLst>
      <p:ext uri="{BB962C8B-B14F-4D97-AF65-F5344CB8AC3E}">
        <p14:creationId xmlns:p14="http://schemas.microsoft.com/office/powerpoint/2010/main" val="2334638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p15="http://schemas.microsoft.com/office/powerpoint/2012/main"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None/>
            </a:pPr>
            <a:r>
              <a:rPr lang="en-US" b="1"/>
              <a:t>گرافن چیست؟</a:t>
            </a:r>
            <a:endParaRPr lang="en-US"/>
          </a:p>
        </p:txBody>
      </p:sp>
      <p:sp>
        <p:nvSpPr>
          <p:cNvPr id="4" name="Content Placeholder 3"/>
          <p:cNvSpPr>
            <a:spLocks noGrp="1"/>
          </p:cNvSpPr>
          <p:nvPr>
            <p:ph sz="half" idx="2"/>
          </p:nvPr>
        </p:nvSpPr>
        <p:spPr>
          <a:xfrm>
            <a:off x="6448652" y="2386594"/>
            <a:ext cx="4955243" cy="3668984"/>
          </a:xfrm>
        </p:spPr>
        <p:txBody>
          <a:bodyPr>
            <a:normAutofit/>
          </a:bodyPr>
          <a:lstStyle/>
          <a:p>
            <a:pPr>
              <a:buNone/>
            </a:pPr>
            <a:r>
              <a:rPr b="0"/>
              <a:t>دانشمندان ساختار های مختلف دیگری که از چینش اتم کربن ساخته می شوند را کشف کرده اند که حتی ویژگی های خیلی جالب تری نسبت به ساختار های قبلی دارند. فلورین (Fullerenes) کشف شده در سال ۱۹۸۵ میلادی دارای ۶۰ اتم کربن است که به صورت قفس های توخالی در کنار یکدیگر قرار گرفته اند.</a:t>
            </a:r>
          </a:p>
        </p:txBody>
      </p:sp>
      <p:pic>
        <p:nvPicPr>
          <p:cNvPr id="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6989" y="1892423"/>
            <a:ext cx="5902422" cy="4794979"/>
          </a:xfrm>
        </p:spPr>
      </p:pic>
    </p:spTree>
    <p:extLst>
      <p:ext uri="{BB962C8B-B14F-4D97-AF65-F5344CB8AC3E}">
        <p14:creationId xmlns:p14="http://schemas.microsoft.com/office/powerpoint/2010/main" val="2334638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p15="http://schemas.microsoft.com/office/powerpoint/2012/main"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None/>
            </a:pPr>
            <a:r>
              <a:rPr lang="en-US" b="1"/>
              <a:t>گرافن چیست؟</a:t>
            </a:r>
            <a:endParaRPr lang="en-US"/>
          </a:p>
        </p:txBody>
      </p:sp>
      <p:sp>
        <p:nvSpPr>
          <p:cNvPr id="4" name="Content Placeholder 3"/>
          <p:cNvSpPr>
            <a:spLocks noGrp="1"/>
          </p:cNvSpPr>
          <p:nvPr>
            <p:ph sz="half" idx="2"/>
          </p:nvPr>
        </p:nvSpPr>
        <p:spPr>
          <a:xfrm>
            <a:off x="6448652" y="2386594"/>
            <a:ext cx="4955243" cy="3668984"/>
          </a:xfrm>
        </p:spPr>
        <p:txBody>
          <a:bodyPr>
            <a:normAutofit/>
          </a:bodyPr>
          <a:lstStyle/>
          <a:p>
            <a:pPr>
              <a:buNone/>
            </a:pPr>
            <a:r>
              <a:rPr b="1"/>
              <a:t> نانولوله ها</a:t>
            </a:r>
            <a:r>
              <a:rPr b="0"/>
              <a:t>، کشف شده در سال ۱۹۹۱ میلادی که به صورت صفحات مسطح پیچ خورده در هم از اتم کربن ساخته شده اند و به شکل لوله ظاهر می شوند و در نهایت ماده ی گرافن که در سال ۲۰۰۴ میلادی کشف شد.</a:t>
            </a:r>
          </a:p>
        </p:txBody>
      </p:sp>
      <p:pic>
        <p:nvPicPr>
          <p:cNvPr id="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6989" y="1892423"/>
            <a:ext cx="5902422" cy="4794979"/>
          </a:xfrm>
        </p:spPr>
      </p:pic>
    </p:spTree>
    <p:extLst>
      <p:ext uri="{BB962C8B-B14F-4D97-AF65-F5344CB8AC3E}">
        <p14:creationId xmlns:p14="http://schemas.microsoft.com/office/powerpoint/2010/main" val="2334638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p15="http://schemas.microsoft.com/office/powerpoint/2012/main"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None/>
            </a:pPr>
            <a:r>
              <a:rPr lang="en-US" b="1"/>
              <a:t>گرافن چیست؟</a:t>
            </a:r>
            <a:endParaRPr lang="en-US"/>
          </a:p>
        </p:txBody>
      </p:sp>
      <p:sp>
        <p:nvSpPr>
          <p:cNvPr id="4" name="Content Placeholder 3"/>
          <p:cNvSpPr>
            <a:spLocks noGrp="1"/>
          </p:cNvSpPr>
          <p:nvPr>
            <p:ph sz="half" idx="2"/>
          </p:nvPr>
        </p:nvSpPr>
        <p:spPr>
          <a:xfrm>
            <a:off x="6448652" y="2386594"/>
            <a:ext cx="4955243" cy="3668984"/>
          </a:xfrm>
        </p:spPr>
        <p:txBody>
          <a:bodyPr>
            <a:normAutofit fontScale="85000" lnSpcReduction="10000"/>
          </a:bodyPr>
          <a:lstStyle/>
          <a:p>
            <a:pPr>
              <a:buNone/>
            </a:pPr>
            <a:r>
              <a:rPr b="0"/>
              <a:t>گرافن بصورت یک شبکه ی کریستالی است که اتم ها در به صورت منظم در کنار یکدیگر قرار گرفته و بصورت متناوب تکرار می شوند. ساختار شبکه ی کریستالی الماس و گرافیت در شکل ۱ نشان داده شده است. هر دو آنها دارای یک ساختار سه بعدی هستند که کاملا با یکدیکر متفاوت هستند. در الماس اتم ها به طور منظم در یک چهارضلعی سه بعدی بسیار محکم متصل می شوند. در حالیکه در گرافیت، اتم ها در لایه های دو بعدی قرار دارند و توسط نیرو های نسبتا ضعیف در لایه های بالا و پایین نگه داشته می شوند.</a:t>
            </a:r>
          </a:p>
        </p:txBody>
      </p:sp>
      <p:pic>
        <p:nvPicPr>
          <p:cNvPr id="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6989" y="1892423"/>
            <a:ext cx="5902422" cy="4794979"/>
          </a:xfrm>
        </p:spPr>
      </p:pic>
    </p:spTree>
    <p:extLst>
      <p:ext uri="{BB962C8B-B14F-4D97-AF65-F5344CB8AC3E}">
        <p14:creationId xmlns:p14="http://schemas.microsoft.com/office/powerpoint/2010/main" val="2334638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p15="http://schemas.microsoft.com/office/powerpoint/2012/main" xmlns="">
      <p:transition spd="slow">
        <p:checker/>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1.13"/>
  <p:tag name="AS_TITLE" val="Aspose.Slides for .NET 4.0"/>
  <p:tag name="AS_VERSION" val="16.12.1.0"/>
</p:tagLst>
</file>

<file path=ppt/theme/_rels/them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Arial"/>
        <a:cs typeface="Arial"/>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Theme1" id="{2269CB56-BB56-4950-A381-A5C234FDDB61}" vid="{301F3711-B01B-499F-BB07-2485338DB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1246</TotalTime>
  <Words>1203</Words>
  <Application>Microsoft Office PowerPoint</Application>
  <PresentationFormat>Widescreen</PresentationFormat>
  <Paragraphs>71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Times New Roman</vt:lpstr>
      <vt:lpstr>IRANSansWeb</vt:lpstr>
      <vt:lpstr>Calibri</vt:lpstr>
      <vt:lpstr>Garamond</vt:lpstr>
      <vt:lpstr>Arial</vt:lpstr>
      <vt:lpstr>Wingdings</vt:lpstr>
      <vt:lpstr>Theme1</vt:lpstr>
      <vt:lpstr>PowerPoint Presentation</vt:lpstr>
      <vt:lpstr>PowerPoint Presentation</vt:lpstr>
      <vt:lpstr>گرافن چیست و چه کاربرد هایی دارد؟</vt:lpstr>
      <vt:lpstr>گرافن چیست و چه کاربرد هایی دارد؟</vt:lpstr>
      <vt:lpstr>گرافن چیست؟</vt:lpstr>
      <vt:lpstr>گرافن چیست؟</vt:lpstr>
      <vt:lpstr>گرافن چیست؟</vt:lpstr>
      <vt:lpstr>گرافن چیست؟</vt:lpstr>
      <vt:lpstr>گرافن چیست؟</vt:lpstr>
      <vt:lpstr>گرافن چیست و چه کاربرد هایی دارد؟</vt:lpstr>
      <vt:lpstr>تفاوت گرافن با گرافیت</vt:lpstr>
      <vt:lpstr>تفاوت گرافن با گرافیت</vt:lpstr>
      <vt:lpstr>خصوصیات گرافن</vt:lpstr>
      <vt:lpstr>خصوصیات گرافن</vt:lpstr>
      <vt:lpstr>قدرت و سختی</vt:lpstr>
      <vt:lpstr>قدرت و سختی</vt:lpstr>
      <vt:lpstr>ظرافت و سبکی</vt:lpstr>
      <vt:lpstr>ظرافت و سبکی</vt:lpstr>
      <vt:lpstr>ظرافت و سبکی</vt:lpstr>
      <vt:lpstr>ویژگی های الکترونیکی</vt:lpstr>
      <vt:lpstr>ویژگی های نوری</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ehsan</dc:creator>
  <cp:lastModifiedBy>hp</cp:lastModifiedBy>
  <cp:revision>178</cp:revision>
  <dcterms:created xsi:type="dcterms:W3CDTF">2021-11-07T17:06:24Z</dcterms:created>
  <dcterms:modified xsi:type="dcterms:W3CDTF">2023-10-10T06:29:56Z</dcterms:modified>
</cp:coreProperties>
</file>