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52" r:id="rId1"/>
  </p:sldMasterIdLst>
  <p:notesMasterIdLst>
    <p:notesMasterId r:id="rId39"/>
  </p:notesMasterIdLst>
  <p:sldIdLst>
    <p:sldId id="297" r:id="rId2"/>
    <p:sldId id="29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98" r:id="rId17"/>
    <p:sldId id="271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5" r:id="rId37"/>
    <p:sldId id="294" r:id="rId38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EZO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36" autoAdjust="0"/>
    <p:restoredTop sz="94660"/>
  </p:normalViewPr>
  <p:slideViewPr>
    <p:cSldViewPr>
      <p:cViewPr varScale="1">
        <p:scale>
          <a:sx n="69" d="100"/>
          <a:sy n="69" d="100"/>
        </p:scale>
        <p:origin x="-8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D7D43-03B5-4515-A243-4679FB09F6BF}" type="doc">
      <dgm:prSet loTypeId="urn:microsoft.com/office/officeart/2005/8/layout/hierarchy2" loCatId="hierarchy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pPr rtl="1"/>
          <a:endParaRPr lang="fa-IR"/>
        </a:p>
      </dgm:t>
    </dgm:pt>
    <dgm:pt modelId="{C0E03E7D-01EB-4128-8C3E-7FE996CDAC4A}">
      <dgm:prSet phldrT="[Text]" custT="1"/>
      <dgm:spPr/>
      <dgm:t>
        <a:bodyPr/>
        <a:lstStyle/>
        <a:p>
          <a:pPr rtl="1"/>
          <a:r>
            <a:rPr lang="fa-IR" sz="2400" dirty="0" smtClean="0"/>
            <a:t>انواع لاستیک ها</a:t>
          </a:r>
          <a:endParaRPr lang="fa-IR" sz="2400" dirty="0"/>
        </a:p>
      </dgm:t>
    </dgm:pt>
    <dgm:pt modelId="{F3C64442-2EAE-45D6-8808-C77BDA1F99C7}" type="parTrans" cxnId="{AB263E30-0E8E-4A38-9C32-6E3854C63230}">
      <dgm:prSet/>
      <dgm:spPr/>
      <dgm:t>
        <a:bodyPr/>
        <a:lstStyle/>
        <a:p>
          <a:pPr rtl="1"/>
          <a:endParaRPr lang="fa-IR"/>
        </a:p>
      </dgm:t>
    </dgm:pt>
    <dgm:pt modelId="{D2F61D91-46BE-449C-9758-6F1EAB980B19}" type="sibTrans" cxnId="{AB263E30-0E8E-4A38-9C32-6E3854C63230}">
      <dgm:prSet/>
      <dgm:spPr/>
      <dgm:t>
        <a:bodyPr/>
        <a:lstStyle/>
        <a:p>
          <a:pPr rtl="1"/>
          <a:endParaRPr lang="fa-IR"/>
        </a:p>
      </dgm:t>
    </dgm:pt>
    <dgm:pt modelId="{1F79D041-566F-45F3-B6DC-7826600B08A9}">
      <dgm:prSet phldrT="[Text]" custT="1"/>
      <dgm:spPr/>
      <dgm:t>
        <a:bodyPr/>
        <a:lstStyle/>
        <a:p>
          <a:pPr rtl="1"/>
          <a:r>
            <a:rPr lang="fa-IR" sz="2400" dirty="0" smtClean="0"/>
            <a:t>لاستیک طبیعی</a:t>
          </a:r>
          <a:endParaRPr lang="fa-IR" sz="2400" dirty="0"/>
        </a:p>
      </dgm:t>
    </dgm:pt>
    <dgm:pt modelId="{E1349F5A-DEC0-49AC-9D35-BC95DE33ECB2}" type="parTrans" cxnId="{49AD1BC6-E007-4925-95D0-64C616A88265}">
      <dgm:prSet/>
      <dgm:spPr/>
      <dgm:t>
        <a:bodyPr/>
        <a:lstStyle/>
        <a:p>
          <a:pPr rtl="1"/>
          <a:endParaRPr lang="fa-IR"/>
        </a:p>
      </dgm:t>
    </dgm:pt>
    <dgm:pt modelId="{88AF0765-AC95-49ED-9F49-425D484BE3BB}" type="sibTrans" cxnId="{49AD1BC6-E007-4925-95D0-64C616A88265}">
      <dgm:prSet/>
      <dgm:spPr/>
      <dgm:t>
        <a:bodyPr/>
        <a:lstStyle/>
        <a:p>
          <a:pPr rtl="1"/>
          <a:endParaRPr lang="fa-IR"/>
        </a:p>
      </dgm:t>
    </dgm:pt>
    <dgm:pt modelId="{F441F747-FB25-4912-9FEF-B6D739D5CCCC}">
      <dgm:prSet phldrT="[Text]" custT="1"/>
      <dgm:spPr/>
      <dgm:t>
        <a:bodyPr/>
        <a:lstStyle/>
        <a:p>
          <a:pPr rtl="1"/>
          <a:r>
            <a:rPr lang="fa-IR" sz="2000" dirty="0" smtClean="0"/>
            <a:t>لاستیک مصنوعی (سنتزی)</a:t>
          </a:r>
          <a:endParaRPr lang="fa-IR" sz="2000" dirty="0"/>
        </a:p>
      </dgm:t>
    </dgm:pt>
    <dgm:pt modelId="{1F6FD661-E10F-493B-8D5F-B4259F624F1C}" type="parTrans" cxnId="{ADECAC0A-A5D1-4B9D-B0FD-DFFC7D670B2E}">
      <dgm:prSet/>
      <dgm:spPr/>
      <dgm:t>
        <a:bodyPr/>
        <a:lstStyle/>
        <a:p>
          <a:pPr rtl="1"/>
          <a:endParaRPr lang="fa-IR"/>
        </a:p>
      </dgm:t>
    </dgm:pt>
    <dgm:pt modelId="{1737B69D-38FF-4E6A-AFE2-597F8249521B}" type="sibTrans" cxnId="{ADECAC0A-A5D1-4B9D-B0FD-DFFC7D670B2E}">
      <dgm:prSet/>
      <dgm:spPr/>
      <dgm:t>
        <a:bodyPr/>
        <a:lstStyle/>
        <a:p>
          <a:pPr rtl="1"/>
          <a:endParaRPr lang="fa-IR"/>
        </a:p>
      </dgm:t>
    </dgm:pt>
    <dgm:pt modelId="{28BABD80-A147-49BF-84AA-BBB41F18C407}" type="pres">
      <dgm:prSet presAssocID="{471D7D43-03B5-4515-A243-4679FB09F6B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A12D6E49-4B47-454B-833D-F6D43D829164}" type="pres">
      <dgm:prSet presAssocID="{C0E03E7D-01EB-4128-8C3E-7FE996CDAC4A}" presName="root1" presStyleCnt="0"/>
      <dgm:spPr/>
      <dgm:t>
        <a:bodyPr/>
        <a:lstStyle/>
        <a:p>
          <a:pPr rtl="1"/>
          <a:endParaRPr lang="fa-IR"/>
        </a:p>
      </dgm:t>
    </dgm:pt>
    <dgm:pt modelId="{C36A4D99-C35F-4DE6-AF4B-F5243FEB6A23}" type="pres">
      <dgm:prSet presAssocID="{C0E03E7D-01EB-4128-8C3E-7FE996CDAC4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32D508F-7C6D-4BC2-A696-E97CBAF67DA6}" type="pres">
      <dgm:prSet presAssocID="{C0E03E7D-01EB-4128-8C3E-7FE996CDAC4A}" presName="level2hierChild" presStyleCnt="0"/>
      <dgm:spPr/>
      <dgm:t>
        <a:bodyPr/>
        <a:lstStyle/>
        <a:p>
          <a:pPr rtl="1"/>
          <a:endParaRPr lang="fa-IR"/>
        </a:p>
      </dgm:t>
    </dgm:pt>
    <dgm:pt modelId="{528F3960-20C0-4B80-8D3B-8CBB97172BF1}" type="pres">
      <dgm:prSet presAssocID="{E1349F5A-DEC0-49AC-9D35-BC95DE33ECB2}" presName="conn2-1" presStyleLbl="parChTrans1D2" presStyleIdx="0" presStyleCnt="2"/>
      <dgm:spPr/>
      <dgm:t>
        <a:bodyPr/>
        <a:lstStyle/>
        <a:p>
          <a:pPr rtl="1"/>
          <a:endParaRPr lang="fa-IR"/>
        </a:p>
      </dgm:t>
    </dgm:pt>
    <dgm:pt modelId="{C89CBAA0-6712-4F85-944D-F7DA00923D2A}" type="pres">
      <dgm:prSet presAssocID="{E1349F5A-DEC0-49AC-9D35-BC95DE33ECB2}" presName="connTx" presStyleLbl="parChTrans1D2" presStyleIdx="0" presStyleCnt="2"/>
      <dgm:spPr/>
      <dgm:t>
        <a:bodyPr/>
        <a:lstStyle/>
        <a:p>
          <a:pPr rtl="1"/>
          <a:endParaRPr lang="fa-IR"/>
        </a:p>
      </dgm:t>
    </dgm:pt>
    <dgm:pt modelId="{C1C83BA8-C202-492B-B776-4202C0F68774}" type="pres">
      <dgm:prSet presAssocID="{1F79D041-566F-45F3-B6DC-7826600B08A9}" presName="root2" presStyleCnt="0"/>
      <dgm:spPr/>
      <dgm:t>
        <a:bodyPr/>
        <a:lstStyle/>
        <a:p>
          <a:pPr rtl="1"/>
          <a:endParaRPr lang="fa-IR"/>
        </a:p>
      </dgm:t>
    </dgm:pt>
    <dgm:pt modelId="{F4D14133-95EF-4295-B2CB-2909078F66D7}" type="pres">
      <dgm:prSet presAssocID="{1F79D041-566F-45F3-B6DC-7826600B08A9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CC075C8-2FB7-4C61-8BB4-FF3FCF88FABA}" type="pres">
      <dgm:prSet presAssocID="{1F79D041-566F-45F3-B6DC-7826600B08A9}" presName="level3hierChild" presStyleCnt="0"/>
      <dgm:spPr/>
      <dgm:t>
        <a:bodyPr/>
        <a:lstStyle/>
        <a:p>
          <a:pPr rtl="1"/>
          <a:endParaRPr lang="fa-IR"/>
        </a:p>
      </dgm:t>
    </dgm:pt>
    <dgm:pt modelId="{9D28F683-CBC7-45CE-8AF9-BAC8556DF728}" type="pres">
      <dgm:prSet presAssocID="{1F6FD661-E10F-493B-8D5F-B4259F624F1C}" presName="conn2-1" presStyleLbl="parChTrans1D2" presStyleIdx="1" presStyleCnt="2"/>
      <dgm:spPr/>
      <dgm:t>
        <a:bodyPr/>
        <a:lstStyle/>
        <a:p>
          <a:pPr rtl="1"/>
          <a:endParaRPr lang="fa-IR"/>
        </a:p>
      </dgm:t>
    </dgm:pt>
    <dgm:pt modelId="{4AE7EB8F-EB82-4205-99F8-C1A739FC60EA}" type="pres">
      <dgm:prSet presAssocID="{1F6FD661-E10F-493B-8D5F-B4259F624F1C}" presName="connTx" presStyleLbl="parChTrans1D2" presStyleIdx="1" presStyleCnt="2"/>
      <dgm:spPr/>
      <dgm:t>
        <a:bodyPr/>
        <a:lstStyle/>
        <a:p>
          <a:pPr rtl="1"/>
          <a:endParaRPr lang="fa-IR"/>
        </a:p>
      </dgm:t>
    </dgm:pt>
    <dgm:pt modelId="{A5860B37-03FA-44C6-93DF-BB72BC88F3D9}" type="pres">
      <dgm:prSet presAssocID="{F441F747-FB25-4912-9FEF-B6D739D5CCCC}" presName="root2" presStyleCnt="0"/>
      <dgm:spPr/>
      <dgm:t>
        <a:bodyPr/>
        <a:lstStyle/>
        <a:p>
          <a:pPr rtl="1"/>
          <a:endParaRPr lang="fa-IR"/>
        </a:p>
      </dgm:t>
    </dgm:pt>
    <dgm:pt modelId="{5C5F7E5A-1D4A-4534-9642-43D716229DEE}" type="pres">
      <dgm:prSet presAssocID="{F441F747-FB25-4912-9FEF-B6D739D5CCC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4D1D486-5DE7-4025-AE3B-FBCB3753501F}" type="pres">
      <dgm:prSet presAssocID="{F441F747-FB25-4912-9FEF-B6D739D5CCCC}" presName="level3hierChild" presStyleCnt="0"/>
      <dgm:spPr/>
      <dgm:t>
        <a:bodyPr/>
        <a:lstStyle/>
        <a:p>
          <a:pPr rtl="1"/>
          <a:endParaRPr lang="fa-IR"/>
        </a:p>
      </dgm:t>
    </dgm:pt>
  </dgm:ptLst>
  <dgm:cxnLst>
    <dgm:cxn modelId="{717E6756-06D5-42C2-8FF7-42F47F97FCAA}" type="presOf" srcId="{1F6FD661-E10F-493B-8D5F-B4259F624F1C}" destId="{4AE7EB8F-EB82-4205-99F8-C1A739FC60EA}" srcOrd="1" destOrd="0" presId="urn:microsoft.com/office/officeart/2005/8/layout/hierarchy2"/>
    <dgm:cxn modelId="{09F1519C-2FA7-49F8-AD41-7D457124D297}" type="presOf" srcId="{1F6FD661-E10F-493B-8D5F-B4259F624F1C}" destId="{9D28F683-CBC7-45CE-8AF9-BAC8556DF728}" srcOrd="0" destOrd="0" presId="urn:microsoft.com/office/officeart/2005/8/layout/hierarchy2"/>
    <dgm:cxn modelId="{ADECAC0A-A5D1-4B9D-B0FD-DFFC7D670B2E}" srcId="{C0E03E7D-01EB-4128-8C3E-7FE996CDAC4A}" destId="{F441F747-FB25-4912-9FEF-B6D739D5CCCC}" srcOrd="1" destOrd="0" parTransId="{1F6FD661-E10F-493B-8D5F-B4259F624F1C}" sibTransId="{1737B69D-38FF-4E6A-AFE2-597F8249521B}"/>
    <dgm:cxn modelId="{2C004BD1-BD7C-4EF6-937B-5387B99D7538}" type="presOf" srcId="{1F79D041-566F-45F3-B6DC-7826600B08A9}" destId="{F4D14133-95EF-4295-B2CB-2909078F66D7}" srcOrd="0" destOrd="0" presId="urn:microsoft.com/office/officeart/2005/8/layout/hierarchy2"/>
    <dgm:cxn modelId="{90D47323-DF2B-4F22-B7F9-C30D4FBE0F92}" type="presOf" srcId="{C0E03E7D-01EB-4128-8C3E-7FE996CDAC4A}" destId="{C36A4D99-C35F-4DE6-AF4B-F5243FEB6A23}" srcOrd="0" destOrd="0" presId="urn:microsoft.com/office/officeart/2005/8/layout/hierarchy2"/>
    <dgm:cxn modelId="{49AD1BC6-E007-4925-95D0-64C616A88265}" srcId="{C0E03E7D-01EB-4128-8C3E-7FE996CDAC4A}" destId="{1F79D041-566F-45F3-B6DC-7826600B08A9}" srcOrd="0" destOrd="0" parTransId="{E1349F5A-DEC0-49AC-9D35-BC95DE33ECB2}" sibTransId="{88AF0765-AC95-49ED-9F49-425D484BE3BB}"/>
    <dgm:cxn modelId="{6D9CB122-39A1-4FF2-B4BD-9C52C4A50382}" type="presOf" srcId="{E1349F5A-DEC0-49AC-9D35-BC95DE33ECB2}" destId="{C89CBAA0-6712-4F85-944D-F7DA00923D2A}" srcOrd="1" destOrd="0" presId="urn:microsoft.com/office/officeart/2005/8/layout/hierarchy2"/>
    <dgm:cxn modelId="{AB263E30-0E8E-4A38-9C32-6E3854C63230}" srcId="{471D7D43-03B5-4515-A243-4679FB09F6BF}" destId="{C0E03E7D-01EB-4128-8C3E-7FE996CDAC4A}" srcOrd="0" destOrd="0" parTransId="{F3C64442-2EAE-45D6-8808-C77BDA1F99C7}" sibTransId="{D2F61D91-46BE-449C-9758-6F1EAB980B19}"/>
    <dgm:cxn modelId="{89A298E0-234F-44D0-9215-7EDAED3E3C67}" type="presOf" srcId="{471D7D43-03B5-4515-A243-4679FB09F6BF}" destId="{28BABD80-A147-49BF-84AA-BBB41F18C407}" srcOrd="0" destOrd="0" presId="urn:microsoft.com/office/officeart/2005/8/layout/hierarchy2"/>
    <dgm:cxn modelId="{EE89DDB9-5EAF-4120-B53B-CDD25858D86F}" type="presOf" srcId="{E1349F5A-DEC0-49AC-9D35-BC95DE33ECB2}" destId="{528F3960-20C0-4B80-8D3B-8CBB97172BF1}" srcOrd="0" destOrd="0" presId="urn:microsoft.com/office/officeart/2005/8/layout/hierarchy2"/>
    <dgm:cxn modelId="{F08412A6-E54B-480E-9A93-C85C4242A7B2}" type="presOf" srcId="{F441F747-FB25-4912-9FEF-B6D739D5CCCC}" destId="{5C5F7E5A-1D4A-4534-9642-43D716229DEE}" srcOrd="0" destOrd="0" presId="urn:microsoft.com/office/officeart/2005/8/layout/hierarchy2"/>
    <dgm:cxn modelId="{11754647-1562-4214-B9E2-F89E48ECB884}" type="presParOf" srcId="{28BABD80-A147-49BF-84AA-BBB41F18C407}" destId="{A12D6E49-4B47-454B-833D-F6D43D829164}" srcOrd="0" destOrd="0" presId="urn:microsoft.com/office/officeart/2005/8/layout/hierarchy2"/>
    <dgm:cxn modelId="{0C1939D4-16A3-41A0-A3B6-1A00A1D38B50}" type="presParOf" srcId="{A12D6E49-4B47-454B-833D-F6D43D829164}" destId="{C36A4D99-C35F-4DE6-AF4B-F5243FEB6A23}" srcOrd="0" destOrd="0" presId="urn:microsoft.com/office/officeart/2005/8/layout/hierarchy2"/>
    <dgm:cxn modelId="{F131F9AB-4612-4B2E-A3D6-6DD898CB3A01}" type="presParOf" srcId="{A12D6E49-4B47-454B-833D-F6D43D829164}" destId="{A32D508F-7C6D-4BC2-A696-E97CBAF67DA6}" srcOrd="1" destOrd="0" presId="urn:microsoft.com/office/officeart/2005/8/layout/hierarchy2"/>
    <dgm:cxn modelId="{F9463B4D-4214-4D82-A9A6-CADBA7D46D44}" type="presParOf" srcId="{A32D508F-7C6D-4BC2-A696-E97CBAF67DA6}" destId="{528F3960-20C0-4B80-8D3B-8CBB97172BF1}" srcOrd="0" destOrd="0" presId="urn:microsoft.com/office/officeart/2005/8/layout/hierarchy2"/>
    <dgm:cxn modelId="{9F6374E6-B56F-4D9D-8CDD-E18C03AA5ADD}" type="presParOf" srcId="{528F3960-20C0-4B80-8D3B-8CBB97172BF1}" destId="{C89CBAA0-6712-4F85-944D-F7DA00923D2A}" srcOrd="0" destOrd="0" presId="urn:microsoft.com/office/officeart/2005/8/layout/hierarchy2"/>
    <dgm:cxn modelId="{A46A3C7D-9E28-4F20-9D8F-7D3961DAFEC5}" type="presParOf" srcId="{A32D508F-7C6D-4BC2-A696-E97CBAF67DA6}" destId="{C1C83BA8-C202-492B-B776-4202C0F68774}" srcOrd="1" destOrd="0" presId="urn:microsoft.com/office/officeart/2005/8/layout/hierarchy2"/>
    <dgm:cxn modelId="{ECEEB3AF-3A60-4584-972D-1E1F5367EFDC}" type="presParOf" srcId="{C1C83BA8-C202-492B-B776-4202C0F68774}" destId="{F4D14133-95EF-4295-B2CB-2909078F66D7}" srcOrd="0" destOrd="0" presId="urn:microsoft.com/office/officeart/2005/8/layout/hierarchy2"/>
    <dgm:cxn modelId="{038F9D1F-E117-4B88-97DB-99B746F9BDA9}" type="presParOf" srcId="{C1C83BA8-C202-492B-B776-4202C0F68774}" destId="{FCC075C8-2FB7-4C61-8BB4-FF3FCF88FABA}" srcOrd="1" destOrd="0" presId="urn:microsoft.com/office/officeart/2005/8/layout/hierarchy2"/>
    <dgm:cxn modelId="{40B038DD-368C-4DF7-B1C5-38C636BFB96C}" type="presParOf" srcId="{A32D508F-7C6D-4BC2-A696-E97CBAF67DA6}" destId="{9D28F683-CBC7-45CE-8AF9-BAC8556DF728}" srcOrd="2" destOrd="0" presId="urn:microsoft.com/office/officeart/2005/8/layout/hierarchy2"/>
    <dgm:cxn modelId="{99295009-42B3-4367-A300-1B1F29ADEEFD}" type="presParOf" srcId="{9D28F683-CBC7-45CE-8AF9-BAC8556DF728}" destId="{4AE7EB8F-EB82-4205-99F8-C1A739FC60EA}" srcOrd="0" destOrd="0" presId="urn:microsoft.com/office/officeart/2005/8/layout/hierarchy2"/>
    <dgm:cxn modelId="{3127D981-361E-4A39-819E-E401EDC1F129}" type="presParOf" srcId="{A32D508F-7C6D-4BC2-A696-E97CBAF67DA6}" destId="{A5860B37-03FA-44C6-93DF-BB72BC88F3D9}" srcOrd="3" destOrd="0" presId="urn:microsoft.com/office/officeart/2005/8/layout/hierarchy2"/>
    <dgm:cxn modelId="{B3291590-75BF-481F-A50D-E08BB73340A0}" type="presParOf" srcId="{A5860B37-03FA-44C6-93DF-BB72BC88F3D9}" destId="{5C5F7E5A-1D4A-4534-9642-43D716229DEE}" srcOrd="0" destOrd="0" presId="urn:microsoft.com/office/officeart/2005/8/layout/hierarchy2"/>
    <dgm:cxn modelId="{42F9A200-6F86-4A8B-AE9E-F0403BEA73C1}" type="presParOf" srcId="{A5860B37-03FA-44C6-93DF-BB72BC88F3D9}" destId="{04D1D486-5DE7-4025-AE3B-FBCB3753501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50A379-9D3E-456D-97C0-4EF96E508C29}" type="doc">
      <dgm:prSet loTypeId="urn:microsoft.com/office/officeart/2005/8/layout/hierarchy1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pPr rtl="1"/>
          <a:endParaRPr lang="fa-IR"/>
        </a:p>
      </dgm:t>
    </dgm:pt>
    <dgm:pt modelId="{CEC7EB6D-1CA6-49F5-9475-44F6D06FC989}">
      <dgm:prSet phldrT="[Text]" custT="1"/>
      <dgm:spPr/>
      <dgm:t>
        <a:bodyPr/>
        <a:lstStyle/>
        <a:p>
          <a:pPr rtl="1"/>
          <a:r>
            <a:rPr lang="fa-IR" sz="2000" dirty="0" smtClean="0"/>
            <a:t>انواع تایرها (از لحاظ  نوع ساختار)</a:t>
          </a:r>
          <a:endParaRPr lang="fa-IR" sz="2000" dirty="0"/>
        </a:p>
      </dgm:t>
    </dgm:pt>
    <dgm:pt modelId="{96BC8F97-024A-4A53-B3DF-CE3F081F9569}" type="parTrans" cxnId="{8E3E9971-90CA-4DBB-BFA3-F61BF97305CE}">
      <dgm:prSet/>
      <dgm:spPr/>
      <dgm:t>
        <a:bodyPr/>
        <a:lstStyle/>
        <a:p>
          <a:pPr rtl="1"/>
          <a:endParaRPr lang="fa-IR"/>
        </a:p>
      </dgm:t>
    </dgm:pt>
    <dgm:pt modelId="{AEC76CDC-9AB7-45D3-BB9D-A5F59A259E00}" type="sibTrans" cxnId="{8E3E9971-90CA-4DBB-BFA3-F61BF97305CE}">
      <dgm:prSet/>
      <dgm:spPr/>
      <dgm:t>
        <a:bodyPr/>
        <a:lstStyle/>
        <a:p>
          <a:pPr rtl="1"/>
          <a:endParaRPr lang="fa-IR"/>
        </a:p>
      </dgm:t>
    </dgm:pt>
    <dgm:pt modelId="{6FB9A80C-A20F-480B-83C7-1B73298FB8EE}">
      <dgm:prSet phldrT="[Text]" custT="1"/>
      <dgm:spPr/>
      <dgm:t>
        <a:bodyPr/>
        <a:lstStyle/>
        <a:p>
          <a:pPr rtl="1"/>
          <a:r>
            <a:rPr lang="fa-IR" sz="2800" dirty="0" smtClean="0"/>
            <a:t>رادیال</a:t>
          </a:r>
          <a:endParaRPr lang="fa-IR" sz="2800" dirty="0"/>
        </a:p>
      </dgm:t>
    </dgm:pt>
    <dgm:pt modelId="{BC36D8C4-B494-4F97-8332-FC2EB027BAB0}" type="parTrans" cxnId="{53B204C5-FD30-4796-BEE0-CC1FCF4EA5F2}">
      <dgm:prSet/>
      <dgm:spPr/>
      <dgm:t>
        <a:bodyPr/>
        <a:lstStyle/>
        <a:p>
          <a:pPr rtl="1"/>
          <a:endParaRPr lang="fa-IR"/>
        </a:p>
      </dgm:t>
    </dgm:pt>
    <dgm:pt modelId="{769DD07E-2FE4-4F24-9DCA-E475CDDE5743}" type="sibTrans" cxnId="{53B204C5-FD30-4796-BEE0-CC1FCF4EA5F2}">
      <dgm:prSet/>
      <dgm:spPr/>
      <dgm:t>
        <a:bodyPr/>
        <a:lstStyle/>
        <a:p>
          <a:pPr rtl="1"/>
          <a:endParaRPr lang="fa-IR"/>
        </a:p>
      </dgm:t>
    </dgm:pt>
    <dgm:pt modelId="{90C8D779-110F-4B99-84D6-D79A19296E38}">
      <dgm:prSet phldrT="[Text]" custT="1"/>
      <dgm:spPr/>
      <dgm:t>
        <a:bodyPr/>
        <a:lstStyle/>
        <a:p>
          <a:pPr rtl="1"/>
          <a:r>
            <a:rPr lang="fa-IR" sz="2800" dirty="0" smtClean="0"/>
            <a:t>بایاس</a:t>
          </a:r>
          <a:endParaRPr lang="fa-IR" sz="2800" dirty="0"/>
        </a:p>
      </dgm:t>
    </dgm:pt>
    <dgm:pt modelId="{4DB2777C-8EA6-49ED-92B4-B592BF9020D1}" type="parTrans" cxnId="{C7C7016D-3E87-4723-83BA-AE3323BA4C07}">
      <dgm:prSet/>
      <dgm:spPr/>
      <dgm:t>
        <a:bodyPr/>
        <a:lstStyle/>
        <a:p>
          <a:pPr rtl="1"/>
          <a:endParaRPr lang="fa-IR"/>
        </a:p>
      </dgm:t>
    </dgm:pt>
    <dgm:pt modelId="{2D62411A-F63D-4349-8902-A32B3DDAA95D}" type="sibTrans" cxnId="{C7C7016D-3E87-4723-83BA-AE3323BA4C07}">
      <dgm:prSet/>
      <dgm:spPr/>
      <dgm:t>
        <a:bodyPr/>
        <a:lstStyle/>
        <a:p>
          <a:pPr rtl="1"/>
          <a:endParaRPr lang="fa-IR"/>
        </a:p>
      </dgm:t>
    </dgm:pt>
    <dgm:pt modelId="{A6BDBA8D-E04E-4D12-9F1B-1C26C8D136BD}" type="pres">
      <dgm:prSet presAssocID="{3350A379-9D3E-456D-97C0-4EF96E508C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3FC7E115-2A34-4647-AB90-D9683FEE89DE}" type="pres">
      <dgm:prSet presAssocID="{CEC7EB6D-1CA6-49F5-9475-44F6D06FC989}" presName="hierRoot1" presStyleCnt="0"/>
      <dgm:spPr/>
      <dgm:t>
        <a:bodyPr/>
        <a:lstStyle/>
        <a:p>
          <a:pPr rtl="1"/>
          <a:endParaRPr lang="fa-IR"/>
        </a:p>
      </dgm:t>
    </dgm:pt>
    <dgm:pt modelId="{A66DC545-0128-4921-989F-58A668074860}" type="pres">
      <dgm:prSet presAssocID="{CEC7EB6D-1CA6-49F5-9475-44F6D06FC989}" presName="composite" presStyleCnt="0"/>
      <dgm:spPr/>
      <dgm:t>
        <a:bodyPr/>
        <a:lstStyle/>
        <a:p>
          <a:pPr rtl="1"/>
          <a:endParaRPr lang="fa-IR"/>
        </a:p>
      </dgm:t>
    </dgm:pt>
    <dgm:pt modelId="{DF7C075B-52B2-4A9A-BC3B-8F96786F7E8D}" type="pres">
      <dgm:prSet presAssocID="{CEC7EB6D-1CA6-49F5-9475-44F6D06FC989}" presName="background" presStyleLbl="node0" presStyleIdx="0" presStyleCnt="1"/>
      <dgm:spPr/>
      <dgm:t>
        <a:bodyPr/>
        <a:lstStyle/>
        <a:p>
          <a:pPr rtl="1"/>
          <a:endParaRPr lang="fa-IR"/>
        </a:p>
      </dgm:t>
    </dgm:pt>
    <dgm:pt modelId="{9710940E-4B3D-45D9-9BE3-E7D14EDB4D0E}" type="pres">
      <dgm:prSet presAssocID="{CEC7EB6D-1CA6-49F5-9475-44F6D06FC98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33A03F4-F0DE-4853-9777-9A4EDBE1B659}" type="pres">
      <dgm:prSet presAssocID="{CEC7EB6D-1CA6-49F5-9475-44F6D06FC989}" presName="hierChild2" presStyleCnt="0"/>
      <dgm:spPr/>
      <dgm:t>
        <a:bodyPr/>
        <a:lstStyle/>
        <a:p>
          <a:pPr rtl="1"/>
          <a:endParaRPr lang="fa-IR"/>
        </a:p>
      </dgm:t>
    </dgm:pt>
    <dgm:pt modelId="{DCD94EB6-D6DD-4F74-BA39-0A509F1021D5}" type="pres">
      <dgm:prSet presAssocID="{BC36D8C4-B494-4F97-8332-FC2EB027BAB0}" presName="Name10" presStyleLbl="parChTrans1D2" presStyleIdx="0" presStyleCnt="2"/>
      <dgm:spPr/>
      <dgm:t>
        <a:bodyPr/>
        <a:lstStyle/>
        <a:p>
          <a:pPr rtl="1"/>
          <a:endParaRPr lang="fa-IR"/>
        </a:p>
      </dgm:t>
    </dgm:pt>
    <dgm:pt modelId="{FEFCAC7F-645A-4A44-AAD0-353342ADD4A9}" type="pres">
      <dgm:prSet presAssocID="{6FB9A80C-A20F-480B-83C7-1B73298FB8EE}" presName="hierRoot2" presStyleCnt="0"/>
      <dgm:spPr/>
      <dgm:t>
        <a:bodyPr/>
        <a:lstStyle/>
        <a:p>
          <a:pPr rtl="1"/>
          <a:endParaRPr lang="fa-IR"/>
        </a:p>
      </dgm:t>
    </dgm:pt>
    <dgm:pt modelId="{5161C1BB-DBDE-4ADF-BBB5-4A160959C4C0}" type="pres">
      <dgm:prSet presAssocID="{6FB9A80C-A20F-480B-83C7-1B73298FB8EE}" presName="composite2" presStyleCnt="0"/>
      <dgm:spPr/>
      <dgm:t>
        <a:bodyPr/>
        <a:lstStyle/>
        <a:p>
          <a:pPr rtl="1"/>
          <a:endParaRPr lang="fa-IR"/>
        </a:p>
      </dgm:t>
    </dgm:pt>
    <dgm:pt modelId="{0F8072DB-680A-4176-92E3-78D70AD030E8}" type="pres">
      <dgm:prSet presAssocID="{6FB9A80C-A20F-480B-83C7-1B73298FB8EE}" presName="background2" presStyleLbl="node2" presStyleIdx="0" presStyleCnt="2"/>
      <dgm:spPr/>
      <dgm:t>
        <a:bodyPr/>
        <a:lstStyle/>
        <a:p>
          <a:pPr rtl="1"/>
          <a:endParaRPr lang="fa-IR"/>
        </a:p>
      </dgm:t>
    </dgm:pt>
    <dgm:pt modelId="{B55E27E7-D640-4600-A64B-8DDEAE14D10F}" type="pres">
      <dgm:prSet presAssocID="{6FB9A80C-A20F-480B-83C7-1B73298FB8E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D2CD320F-39D0-41BB-849E-C838E2D7967D}" type="pres">
      <dgm:prSet presAssocID="{6FB9A80C-A20F-480B-83C7-1B73298FB8EE}" presName="hierChild3" presStyleCnt="0"/>
      <dgm:spPr/>
      <dgm:t>
        <a:bodyPr/>
        <a:lstStyle/>
        <a:p>
          <a:pPr rtl="1"/>
          <a:endParaRPr lang="fa-IR"/>
        </a:p>
      </dgm:t>
    </dgm:pt>
    <dgm:pt modelId="{14EEC85F-0EBC-4424-9C2C-795BEEE78428}" type="pres">
      <dgm:prSet presAssocID="{4DB2777C-8EA6-49ED-92B4-B592BF9020D1}" presName="Name10" presStyleLbl="parChTrans1D2" presStyleIdx="1" presStyleCnt="2"/>
      <dgm:spPr/>
      <dgm:t>
        <a:bodyPr/>
        <a:lstStyle/>
        <a:p>
          <a:pPr rtl="1"/>
          <a:endParaRPr lang="fa-IR"/>
        </a:p>
      </dgm:t>
    </dgm:pt>
    <dgm:pt modelId="{CFC988CA-86DD-43CF-AF1B-415EB79B58B5}" type="pres">
      <dgm:prSet presAssocID="{90C8D779-110F-4B99-84D6-D79A19296E38}" presName="hierRoot2" presStyleCnt="0"/>
      <dgm:spPr/>
      <dgm:t>
        <a:bodyPr/>
        <a:lstStyle/>
        <a:p>
          <a:pPr rtl="1"/>
          <a:endParaRPr lang="fa-IR"/>
        </a:p>
      </dgm:t>
    </dgm:pt>
    <dgm:pt modelId="{8AF83190-DE26-46CD-8CF7-1E054D07CF4A}" type="pres">
      <dgm:prSet presAssocID="{90C8D779-110F-4B99-84D6-D79A19296E38}" presName="composite2" presStyleCnt="0"/>
      <dgm:spPr/>
      <dgm:t>
        <a:bodyPr/>
        <a:lstStyle/>
        <a:p>
          <a:pPr rtl="1"/>
          <a:endParaRPr lang="fa-IR"/>
        </a:p>
      </dgm:t>
    </dgm:pt>
    <dgm:pt modelId="{49979D83-6A4B-4084-BE36-98B73EFB6734}" type="pres">
      <dgm:prSet presAssocID="{90C8D779-110F-4B99-84D6-D79A19296E38}" presName="background2" presStyleLbl="node2" presStyleIdx="1" presStyleCnt="2"/>
      <dgm:spPr/>
      <dgm:t>
        <a:bodyPr/>
        <a:lstStyle/>
        <a:p>
          <a:pPr rtl="1"/>
          <a:endParaRPr lang="fa-IR"/>
        </a:p>
      </dgm:t>
    </dgm:pt>
    <dgm:pt modelId="{6C1B81FD-9E18-41A4-800D-595EC95AF7C5}" type="pres">
      <dgm:prSet presAssocID="{90C8D779-110F-4B99-84D6-D79A19296E38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BB237187-0084-479B-85A4-5E8037EE6E71}" type="pres">
      <dgm:prSet presAssocID="{90C8D779-110F-4B99-84D6-D79A19296E38}" presName="hierChild3" presStyleCnt="0"/>
      <dgm:spPr/>
      <dgm:t>
        <a:bodyPr/>
        <a:lstStyle/>
        <a:p>
          <a:pPr rtl="1"/>
          <a:endParaRPr lang="fa-IR"/>
        </a:p>
      </dgm:t>
    </dgm:pt>
  </dgm:ptLst>
  <dgm:cxnLst>
    <dgm:cxn modelId="{EA1AC228-13E7-48B0-A749-1E35E3D8E92A}" type="presOf" srcId="{4DB2777C-8EA6-49ED-92B4-B592BF9020D1}" destId="{14EEC85F-0EBC-4424-9C2C-795BEEE78428}" srcOrd="0" destOrd="0" presId="urn:microsoft.com/office/officeart/2005/8/layout/hierarchy1"/>
    <dgm:cxn modelId="{53B204C5-FD30-4796-BEE0-CC1FCF4EA5F2}" srcId="{CEC7EB6D-1CA6-49F5-9475-44F6D06FC989}" destId="{6FB9A80C-A20F-480B-83C7-1B73298FB8EE}" srcOrd="0" destOrd="0" parTransId="{BC36D8C4-B494-4F97-8332-FC2EB027BAB0}" sibTransId="{769DD07E-2FE4-4F24-9DCA-E475CDDE5743}"/>
    <dgm:cxn modelId="{2C777FA6-FED7-4B03-9DA7-ADA8C205E50A}" type="presOf" srcId="{3350A379-9D3E-456D-97C0-4EF96E508C29}" destId="{A6BDBA8D-E04E-4D12-9F1B-1C26C8D136BD}" srcOrd="0" destOrd="0" presId="urn:microsoft.com/office/officeart/2005/8/layout/hierarchy1"/>
    <dgm:cxn modelId="{CC30F3BA-A13C-4836-B273-5BE43CBC1382}" type="presOf" srcId="{CEC7EB6D-1CA6-49F5-9475-44F6D06FC989}" destId="{9710940E-4B3D-45D9-9BE3-E7D14EDB4D0E}" srcOrd="0" destOrd="0" presId="urn:microsoft.com/office/officeart/2005/8/layout/hierarchy1"/>
    <dgm:cxn modelId="{70AAD83C-EF88-4DA7-BBC3-8310C3DC869A}" type="presOf" srcId="{90C8D779-110F-4B99-84D6-D79A19296E38}" destId="{6C1B81FD-9E18-41A4-800D-595EC95AF7C5}" srcOrd="0" destOrd="0" presId="urn:microsoft.com/office/officeart/2005/8/layout/hierarchy1"/>
    <dgm:cxn modelId="{8E3E9971-90CA-4DBB-BFA3-F61BF97305CE}" srcId="{3350A379-9D3E-456D-97C0-4EF96E508C29}" destId="{CEC7EB6D-1CA6-49F5-9475-44F6D06FC989}" srcOrd="0" destOrd="0" parTransId="{96BC8F97-024A-4A53-B3DF-CE3F081F9569}" sibTransId="{AEC76CDC-9AB7-45D3-BB9D-A5F59A259E00}"/>
    <dgm:cxn modelId="{1BFBCCB5-6F56-4A2B-846F-EC4859DAA679}" type="presOf" srcId="{6FB9A80C-A20F-480B-83C7-1B73298FB8EE}" destId="{B55E27E7-D640-4600-A64B-8DDEAE14D10F}" srcOrd="0" destOrd="0" presId="urn:microsoft.com/office/officeart/2005/8/layout/hierarchy1"/>
    <dgm:cxn modelId="{20499249-1BDF-4AA6-8D58-41D30EEEBCEC}" type="presOf" srcId="{BC36D8C4-B494-4F97-8332-FC2EB027BAB0}" destId="{DCD94EB6-D6DD-4F74-BA39-0A509F1021D5}" srcOrd="0" destOrd="0" presId="urn:microsoft.com/office/officeart/2005/8/layout/hierarchy1"/>
    <dgm:cxn modelId="{C7C7016D-3E87-4723-83BA-AE3323BA4C07}" srcId="{CEC7EB6D-1CA6-49F5-9475-44F6D06FC989}" destId="{90C8D779-110F-4B99-84D6-D79A19296E38}" srcOrd="1" destOrd="0" parTransId="{4DB2777C-8EA6-49ED-92B4-B592BF9020D1}" sibTransId="{2D62411A-F63D-4349-8902-A32B3DDAA95D}"/>
    <dgm:cxn modelId="{7DE21584-3C78-48F1-A1EE-10D50BA966E7}" type="presParOf" srcId="{A6BDBA8D-E04E-4D12-9F1B-1C26C8D136BD}" destId="{3FC7E115-2A34-4647-AB90-D9683FEE89DE}" srcOrd="0" destOrd="0" presId="urn:microsoft.com/office/officeart/2005/8/layout/hierarchy1"/>
    <dgm:cxn modelId="{0C2A6510-8E46-4186-8CD8-2B115C924E0E}" type="presParOf" srcId="{3FC7E115-2A34-4647-AB90-D9683FEE89DE}" destId="{A66DC545-0128-4921-989F-58A668074860}" srcOrd="0" destOrd="0" presId="urn:microsoft.com/office/officeart/2005/8/layout/hierarchy1"/>
    <dgm:cxn modelId="{4BC056AF-3187-43D3-82E8-D3575D338D56}" type="presParOf" srcId="{A66DC545-0128-4921-989F-58A668074860}" destId="{DF7C075B-52B2-4A9A-BC3B-8F96786F7E8D}" srcOrd="0" destOrd="0" presId="urn:microsoft.com/office/officeart/2005/8/layout/hierarchy1"/>
    <dgm:cxn modelId="{30C6075B-CD24-4DB4-89C1-5A12A300E94B}" type="presParOf" srcId="{A66DC545-0128-4921-989F-58A668074860}" destId="{9710940E-4B3D-45D9-9BE3-E7D14EDB4D0E}" srcOrd="1" destOrd="0" presId="urn:microsoft.com/office/officeart/2005/8/layout/hierarchy1"/>
    <dgm:cxn modelId="{2AD3C85B-A7E5-4F5D-984B-D8F07C54509D}" type="presParOf" srcId="{3FC7E115-2A34-4647-AB90-D9683FEE89DE}" destId="{533A03F4-F0DE-4853-9777-9A4EDBE1B659}" srcOrd="1" destOrd="0" presId="urn:microsoft.com/office/officeart/2005/8/layout/hierarchy1"/>
    <dgm:cxn modelId="{94B3D649-2897-41E1-92CD-361F28E1B3FC}" type="presParOf" srcId="{533A03F4-F0DE-4853-9777-9A4EDBE1B659}" destId="{DCD94EB6-D6DD-4F74-BA39-0A509F1021D5}" srcOrd="0" destOrd="0" presId="urn:microsoft.com/office/officeart/2005/8/layout/hierarchy1"/>
    <dgm:cxn modelId="{1EEE2B57-3BC4-4DE8-87D5-B00910DA3FD9}" type="presParOf" srcId="{533A03F4-F0DE-4853-9777-9A4EDBE1B659}" destId="{FEFCAC7F-645A-4A44-AAD0-353342ADD4A9}" srcOrd="1" destOrd="0" presId="urn:microsoft.com/office/officeart/2005/8/layout/hierarchy1"/>
    <dgm:cxn modelId="{D989C7FA-E9AD-4AC9-9550-B57F67FC8CDE}" type="presParOf" srcId="{FEFCAC7F-645A-4A44-AAD0-353342ADD4A9}" destId="{5161C1BB-DBDE-4ADF-BBB5-4A160959C4C0}" srcOrd="0" destOrd="0" presId="urn:microsoft.com/office/officeart/2005/8/layout/hierarchy1"/>
    <dgm:cxn modelId="{8835A72B-9667-49AB-987B-7F64B2849D4D}" type="presParOf" srcId="{5161C1BB-DBDE-4ADF-BBB5-4A160959C4C0}" destId="{0F8072DB-680A-4176-92E3-78D70AD030E8}" srcOrd="0" destOrd="0" presId="urn:microsoft.com/office/officeart/2005/8/layout/hierarchy1"/>
    <dgm:cxn modelId="{902192C1-6C4A-4F31-AA01-EA070E0D633A}" type="presParOf" srcId="{5161C1BB-DBDE-4ADF-BBB5-4A160959C4C0}" destId="{B55E27E7-D640-4600-A64B-8DDEAE14D10F}" srcOrd="1" destOrd="0" presId="urn:microsoft.com/office/officeart/2005/8/layout/hierarchy1"/>
    <dgm:cxn modelId="{CAFCA668-3C9F-439C-A8AB-F548FDAB8432}" type="presParOf" srcId="{FEFCAC7F-645A-4A44-AAD0-353342ADD4A9}" destId="{D2CD320F-39D0-41BB-849E-C838E2D7967D}" srcOrd="1" destOrd="0" presId="urn:microsoft.com/office/officeart/2005/8/layout/hierarchy1"/>
    <dgm:cxn modelId="{500E1F8D-93C0-4BC9-8B1A-49ED92D078CC}" type="presParOf" srcId="{533A03F4-F0DE-4853-9777-9A4EDBE1B659}" destId="{14EEC85F-0EBC-4424-9C2C-795BEEE78428}" srcOrd="2" destOrd="0" presId="urn:microsoft.com/office/officeart/2005/8/layout/hierarchy1"/>
    <dgm:cxn modelId="{97A85817-F0AB-4F56-B31B-2F478ECA3901}" type="presParOf" srcId="{533A03F4-F0DE-4853-9777-9A4EDBE1B659}" destId="{CFC988CA-86DD-43CF-AF1B-415EB79B58B5}" srcOrd="3" destOrd="0" presId="urn:microsoft.com/office/officeart/2005/8/layout/hierarchy1"/>
    <dgm:cxn modelId="{288DF8C5-F914-41D8-8484-172C3D36A192}" type="presParOf" srcId="{CFC988CA-86DD-43CF-AF1B-415EB79B58B5}" destId="{8AF83190-DE26-46CD-8CF7-1E054D07CF4A}" srcOrd="0" destOrd="0" presId="urn:microsoft.com/office/officeart/2005/8/layout/hierarchy1"/>
    <dgm:cxn modelId="{1A8FE862-2465-4550-BB2F-24D564A9DC5C}" type="presParOf" srcId="{8AF83190-DE26-46CD-8CF7-1E054D07CF4A}" destId="{49979D83-6A4B-4084-BE36-98B73EFB6734}" srcOrd="0" destOrd="0" presId="urn:microsoft.com/office/officeart/2005/8/layout/hierarchy1"/>
    <dgm:cxn modelId="{EE6E742B-8864-4EE4-A6D8-C2E590997CFA}" type="presParOf" srcId="{8AF83190-DE26-46CD-8CF7-1E054D07CF4A}" destId="{6C1B81FD-9E18-41A4-800D-595EC95AF7C5}" srcOrd="1" destOrd="0" presId="urn:microsoft.com/office/officeart/2005/8/layout/hierarchy1"/>
    <dgm:cxn modelId="{38F72C26-FE47-4032-8988-9C1C9BA3FA55}" type="presParOf" srcId="{CFC988CA-86DD-43CF-AF1B-415EB79B58B5}" destId="{BB237187-0084-479B-85A4-5E8037EE6E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2A33CC-3351-47EA-8163-047A02E7961D}" type="doc">
      <dgm:prSet loTypeId="urn:microsoft.com/office/officeart/2005/8/layout/bProcess2" loCatId="process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pPr rtl="1"/>
          <a:endParaRPr lang="fa-IR"/>
        </a:p>
      </dgm:t>
    </dgm:pt>
    <dgm:pt modelId="{68B01030-FD98-4D50-9CD3-1C64634BAF5C}">
      <dgm:prSet phldrT="[Text]" custT="1"/>
      <dgm:spPr/>
      <dgm:t>
        <a:bodyPr/>
        <a:lstStyle/>
        <a:p>
          <a:pPr rtl="1"/>
          <a:r>
            <a:rPr lang="fa-IR" sz="2000" dirty="0" smtClean="0"/>
            <a:t>مواد بکار رفته: کائوچوها، دوده، روغن و مواد شیمیایی</a:t>
          </a:r>
          <a:endParaRPr lang="fa-IR" sz="2000" dirty="0"/>
        </a:p>
      </dgm:t>
    </dgm:pt>
    <dgm:pt modelId="{B0839D2E-1906-408B-8AD0-D2A384203E74}" type="parTrans" cxnId="{A079CA8F-FF8B-4514-A5D6-EB8B8C8BC44A}">
      <dgm:prSet/>
      <dgm:spPr/>
      <dgm:t>
        <a:bodyPr/>
        <a:lstStyle/>
        <a:p>
          <a:pPr rtl="1"/>
          <a:endParaRPr lang="fa-IR"/>
        </a:p>
      </dgm:t>
    </dgm:pt>
    <dgm:pt modelId="{25A0E689-5D08-40BB-A4A7-A4E05CB1C76E}" type="sibTrans" cxnId="{A079CA8F-FF8B-4514-A5D6-EB8B8C8BC44A}">
      <dgm:prSet/>
      <dgm:spPr/>
      <dgm:t>
        <a:bodyPr/>
        <a:lstStyle/>
        <a:p>
          <a:pPr rtl="1"/>
          <a:endParaRPr lang="fa-IR"/>
        </a:p>
      </dgm:t>
    </dgm:pt>
    <dgm:pt modelId="{E91023ED-0326-4CAE-AEDD-525FD842BBE6}">
      <dgm:prSet phldrT="[Text]" custT="1"/>
      <dgm:spPr/>
      <dgm:t>
        <a:bodyPr/>
        <a:lstStyle/>
        <a:p>
          <a:pPr rtl="1"/>
          <a:r>
            <a:rPr lang="fa-IR" sz="2000" dirty="0" smtClean="0"/>
            <a:t>کربن</a:t>
          </a:r>
          <a:endParaRPr lang="fa-IR" sz="2000" dirty="0"/>
        </a:p>
      </dgm:t>
    </dgm:pt>
    <dgm:pt modelId="{6C65F7F5-B67A-4C4E-8C8A-497673632B03}" type="parTrans" cxnId="{A3537165-0CC2-4594-8D1C-2177F6FC21DE}">
      <dgm:prSet/>
      <dgm:spPr/>
      <dgm:t>
        <a:bodyPr/>
        <a:lstStyle/>
        <a:p>
          <a:pPr rtl="1"/>
          <a:endParaRPr lang="fa-IR"/>
        </a:p>
      </dgm:t>
    </dgm:pt>
    <dgm:pt modelId="{B7607E06-8020-445A-B68B-CAC510B9B988}" type="sibTrans" cxnId="{A3537165-0CC2-4594-8D1C-2177F6FC21DE}">
      <dgm:prSet/>
      <dgm:spPr/>
      <dgm:t>
        <a:bodyPr/>
        <a:lstStyle/>
        <a:p>
          <a:pPr rtl="1"/>
          <a:endParaRPr lang="fa-IR"/>
        </a:p>
      </dgm:t>
    </dgm:pt>
    <dgm:pt modelId="{C0BA507C-DC52-4DAC-BB7D-832BE62764D5}">
      <dgm:prSet phldrT="[Text]" custT="1"/>
      <dgm:spPr/>
      <dgm:t>
        <a:bodyPr/>
        <a:lstStyle/>
        <a:p>
          <a:pPr rtl="1"/>
          <a:r>
            <a:rPr lang="fa-IR" sz="2000" dirty="0" smtClean="0"/>
            <a:t>روغن ها ومواد شیمیایی </a:t>
          </a:r>
          <a:endParaRPr lang="fa-IR" sz="2000" dirty="0"/>
        </a:p>
      </dgm:t>
    </dgm:pt>
    <dgm:pt modelId="{2E48DF18-186B-45DC-9AC1-B7407E6C720E}" type="parTrans" cxnId="{500A7A62-D78F-4D05-8BAD-00ED30F99402}">
      <dgm:prSet/>
      <dgm:spPr/>
      <dgm:t>
        <a:bodyPr/>
        <a:lstStyle/>
        <a:p>
          <a:pPr rtl="1"/>
          <a:endParaRPr lang="fa-IR"/>
        </a:p>
      </dgm:t>
    </dgm:pt>
    <dgm:pt modelId="{33179ABD-C597-4B19-A22B-29707825F627}" type="sibTrans" cxnId="{500A7A62-D78F-4D05-8BAD-00ED30F99402}">
      <dgm:prSet/>
      <dgm:spPr/>
      <dgm:t>
        <a:bodyPr/>
        <a:lstStyle/>
        <a:p>
          <a:pPr rtl="1"/>
          <a:endParaRPr lang="fa-IR"/>
        </a:p>
      </dgm:t>
    </dgm:pt>
    <dgm:pt modelId="{B12F2557-4FBE-45A3-B053-18CBD7693178}">
      <dgm:prSet phldrT="[Text]" custT="1"/>
      <dgm:spPr/>
      <dgm:t>
        <a:bodyPr/>
        <a:lstStyle/>
        <a:p>
          <a:pPr rtl="1"/>
          <a:r>
            <a:rPr lang="fa-IR" sz="2000" dirty="0" smtClean="0"/>
            <a:t>آمیزه لاستیکی</a:t>
          </a:r>
          <a:endParaRPr lang="fa-IR" sz="2000" dirty="0"/>
        </a:p>
      </dgm:t>
    </dgm:pt>
    <dgm:pt modelId="{C0C1CBD5-6442-47EC-B528-2522C75AF49F}" type="parTrans" cxnId="{4B29B2F7-3268-4284-A53F-E01394FFF343}">
      <dgm:prSet/>
      <dgm:spPr/>
      <dgm:t>
        <a:bodyPr/>
        <a:lstStyle/>
        <a:p>
          <a:pPr rtl="1"/>
          <a:endParaRPr lang="fa-IR"/>
        </a:p>
      </dgm:t>
    </dgm:pt>
    <dgm:pt modelId="{B4710BD9-E80A-410A-8F60-A444239BDD67}" type="sibTrans" cxnId="{4B29B2F7-3268-4284-A53F-E01394FFF343}">
      <dgm:prSet/>
      <dgm:spPr/>
      <dgm:t>
        <a:bodyPr/>
        <a:lstStyle/>
        <a:p>
          <a:pPr rtl="1"/>
          <a:endParaRPr lang="fa-IR"/>
        </a:p>
      </dgm:t>
    </dgm:pt>
    <dgm:pt modelId="{2AF2F846-0A9A-4F3B-85EC-0498CEA689C5}">
      <dgm:prSet phldrT="[Text]" custT="1"/>
      <dgm:spPr/>
      <dgm:t>
        <a:bodyPr/>
        <a:lstStyle/>
        <a:p>
          <a:pPr rtl="1"/>
          <a:r>
            <a:rPr lang="fa-IR" sz="2000" dirty="0" smtClean="0"/>
            <a:t>خشک و خنک شدن توسط فن</a:t>
          </a:r>
          <a:endParaRPr lang="fa-IR" sz="2000" dirty="0"/>
        </a:p>
      </dgm:t>
    </dgm:pt>
    <dgm:pt modelId="{D3A1FCF5-6FC4-4B7C-96D2-2EEC3BFCD1F8}" type="parTrans" cxnId="{05E41BC6-EE5A-451F-B387-ACDB6DA1D769}">
      <dgm:prSet/>
      <dgm:spPr/>
      <dgm:t>
        <a:bodyPr/>
        <a:lstStyle/>
        <a:p>
          <a:pPr rtl="1"/>
          <a:endParaRPr lang="fa-IR"/>
        </a:p>
      </dgm:t>
    </dgm:pt>
    <dgm:pt modelId="{31DC66FF-F7BF-45FA-979A-46E71A7E5901}" type="sibTrans" cxnId="{05E41BC6-EE5A-451F-B387-ACDB6DA1D769}">
      <dgm:prSet/>
      <dgm:spPr/>
      <dgm:t>
        <a:bodyPr/>
        <a:lstStyle/>
        <a:p>
          <a:pPr rtl="1"/>
          <a:endParaRPr lang="fa-IR"/>
        </a:p>
      </dgm:t>
    </dgm:pt>
    <dgm:pt modelId="{841192FA-0482-4947-871A-5CE302A710A8}">
      <dgm:prSet phldrT="[Text]"/>
      <dgm:spPr/>
      <dgm:t>
        <a:bodyPr/>
        <a:lstStyle/>
        <a:p>
          <a:pPr rtl="1"/>
          <a:r>
            <a:rPr lang="fa-IR" dirty="0" smtClean="0"/>
            <a:t>انبار</a:t>
          </a:r>
          <a:endParaRPr lang="fa-IR" dirty="0"/>
        </a:p>
      </dgm:t>
    </dgm:pt>
    <dgm:pt modelId="{5C7A4A3F-D7B8-4F9B-94FF-29CDEFA53317}" type="parTrans" cxnId="{9D990D47-4A83-4446-B9F9-F33C1408C325}">
      <dgm:prSet/>
      <dgm:spPr/>
      <dgm:t>
        <a:bodyPr/>
        <a:lstStyle/>
        <a:p>
          <a:pPr rtl="1"/>
          <a:endParaRPr lang="fa-IR"/>
        </a:p>
      </dgm:t>
    </dgm:pt>
    <dgm:pt modelId="{502D095E-3D29-4CCB-834A-269304B153B7}" type="sibTrans" cxnId="{9D990D47-4A83-4446-B9F9-F33C1408C325}">
      <dgm:prSet/>
      <dgm:spPr/>
      <dgm:t>
        <a:bodyPr/>
        <a:lstStyle/>
        <a:p>
          <a:pPr rtl="1"/>
          <a:endParaRPr lang="fa-IR"/>
        </a:p>
      </dgm:t>
    </dgm:pt>
    <dgm:pt modelId="{BEF297DD-A5A0-410C-BEF2-7768DBAC63B8}">
      <dgm:prSet phldrT="[Text]" custT="1"/>
      <dgm:spPr/>
      <dgm:t>
        <a:bodyPr/>
        <a:lstStyle/>
        <a:p>
          <a:pPr rtl="1"/>
          <a:r>
            <a:rPr lang="fa-IR" sz="2000" dirty="0" smtClean="0"/>
            <a:t>کائوچوها</a:t>
          </a:r>
          <a:endParaRPr lang="fa-IR" sz="2000" dirty="0"/>
        </a:p>
      </dgm:t>
    </dgm:pt>
    <dgm:pt modelId="{031CD5CB-7721-44E3-B782-C4FA4AC58160}" type="sibTrans" cxnId="{8CB91C9D-96D6-4FC1-856F-98E7425B90A0}">
      <dgm:prSet/>
      <dgm:spPr/>
      <dgm:t>
        <a:bodyPr/>
        <a:lstStyle/>
        <a:p>
          <a:pPr rtl="1"/>
          <a:endParaRPr lang="fa-IR"/>
        </a:p>
      </dgm:t>
    </dgm:pt>
    <dgm:pt modelId="{E0DBA8D7-144B-4611-B1FC-D2D2EF8D99C8}" type="parTrans" cxnId="{8CB91C9D-96D6-4FC1-856F-98E7425B90A0}">
      <dgm:prSet/>
      <dgm:spPr/>
      <dgm:t>
        <a:bodyPr/>
        <a:lstStyle/>
        <a:p>
          <a:pPr rtl="1"/>
          <a:endParaRPr lang="fa-IR"/>
        </a:p>
      </dgm:t>
    </dgm:pt>
    <dgm:pt modelId="{8C534DB8-685B-4D25-99CA-93D8CCFDE445}" type="pres">
      <dgm:prSet presAssocID="{BD2A33CC-3351-47EA-8163-047A02E7961D}" presName="diagram" presStyleCnt="0">
        <dgm:presLayoutVars>
          <dgm:dir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7E2250FC-5CC6-4195-9606-55E3B3AA63C5}" type="pres">
      <dgm:prSet presAssocID="{68B01030-FD98-4D50-9CD3-1C64634BAF5C}" presName="firstNode" presStyleLbl="node1" presStyleIdx="0" presStyleCnt="7" custScaleX="102795" custScaleY="138339" custLinFactNeighborX="4264" custLinFactNeighborY="-3988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9151599-C450-4170-BDA4-3233056A821C}" type="pres">
      <dgm:prSet presAssocID="{25A0E689-5D08-40BB-A4A7-A4E05CB1C76E}" presName="sibTrans" presStyleLbl="sibTrans2D1" presStyleIdx="0" presStyleCnt="6"/>
      <dgm:spPr/>
      <dgm:t>
        <a:bodyPr/>
        <a:lstStyle/>
        <a:p>
          <a:pPr rtl="1"/>
          <a:endParaRPr lang="fa-IR"/>
        </a:p>
      </dgm:t>
    </dgm:pt>
    <dgm:pt modelId="{15AD0EDA-6BDC-44F8-86F3-B44A769118C8}" type="pres">
      <dgm:prSet presAssocID="{E91023ED-0326-4CAE-AEDD-525FD842BBE6}" presName="middleNode" presStyleCnt="0"/>
      <dgm:spPr/>
    </dgm:pt>
    <dgm:pt modelId="{5C3A5B2E-67F7-4B51-BE84-D12214515F8F}" type="pres">
      <dgm:prSet presAssocID="{E91023ED-0326-4CAE-AEDD-525FD842BBE6}" presName="padding" presStyleLbl="node1" presStyleIdx="0" presStyleCnt="7"/>
      <dgm:spPr/>
    </dgm:pt>
    <dgm:pt modelId="{340C70CC-29E1-4747-8B1A-A12E1595CAFC}" type="pres">
      <dgm:prSet presAssocID="{E91023ED-0326-4CAE-AEDD-525FD842BBE6}" presName="shap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EFF3C9-8FF6-44B0-A2D5-1946254CCBAD}" type="pres">
      <dgm:prSet presAssocID="{B7607E06-8020-445A-B68B-CAC510B9B988}" presName="sibTrans" presStyleLbl="sibTrans2D1" presStyleIdx="1" presStyleCnt="6"/>
      <dgm:spPr/>
      <dgm:t>
        <a:bodyPr/>
        <a:lstStyle/>
        <a:p>
          <a:pPr rtl="1"/>
          <a:endParaRPr lang="fa-IR"/>
        </a:p>
      </dgm:t>
    </dgm:pt>
    <dgm:pt modelId="{65D9F9EF-CB5B-472E-9358-1816176F722D}" type="pres">
      <dgm:prSet presAssocID="{BEF297DD-A5A0-410C-BEF2-7768DBAC63B8}" presName="middleNode" presStyleCnt="0"/>
      <dgm:spPr/>
    </dgm:pt>
    <dgm:pt modelId="{B41AAE2F-827B-4682-A316-6E08D3C5F39E}" type="pres">
      <dgm:prSet presAssocID="{BEF297DD-A5A0-410C-BEF2-7768DBAC63B8}" presName="padding" presStyleLbl="node1" presStyleIdx="1" presStyleCnt="7"/>
      <dgm:spPr/>
    </dgm:pt>
    <dgm:pt modelId="{99FE39C9-4DE0-41E6-B0EC-F8A0D9E4BDE0}" type="pres">
      <dgm:prSet presAssocID="{BEF297DD-A5A0-410C-BEF2-7768DBAC63B8}" presName="shape" presStyleLbl="node1" presStyleIdx="2" presStyleCnt="7" custScaleX="142359" custScaleY="14343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DE73C40-477F-4C70-BEEA-D476BDFEA5F8}" type="pres">
      <dgm:prSet presAssocID="{031CD5CB-7721-44E3-B782-C4FA4AC58160}" presName="sibTrans" presStyleLbl="sibTrans2D1" presStyleIdx="2" presStyleCnt="6"/>
      <dgm:spPr/>
      <dgm:t>
        <a:bodyPr/>
        <a:lstStyle/>
        <a:p>
          <a:pPr rtl="1"/>
          <a:endParaRPr lang="fa-IR"/>
        </a:p>
      </dgm:t>
    </dgm:pt>
    <dgm:pt modelId="{2734C514-5EAA-4034-A117-4FD0990F5206}" type="pres">
      <dgm:prSet presAssocID="{C0BA507C-DC52-4DAC-BB7D-832BE62764D5}" presName="middleNode" presStyleCnt="0"/>
      <dgm:spPr/>
    </dgm:pt>
    <dgm:pt modelId="{BFF4F945-026B-4DAC-9FD1-A43D2D62CE32}" type="pres">
      <dgm:prSet presAssocID="{C0BA507C-DC52-4DAC-BB7D-832BE62764D5}" presName="padding" presStyleLbl="node1" presStyleIdx="2" presStyleCnt="7"/>
      <dgm:spPr/>
    </dgm:pt>
    <dgm:pt modelId="{BBF48E8F-6512-413E-812A-79BFC20858EA}" type="pres">
      <dgm:prSet presAssocID="{C0BA507C-DC52-4DAC-BB7D-832BE62764D5}" presName="shape" presStyleLbl="node1" presStyleIdx="3" presStyleCnt="7" custScaleX="127837" custScaleY="13431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71575F6-0B67-42FE-BCCE-08C2B22913FF}" type="pres">
      <dgm:prSet presAssocID="{33179ABD-C597-4B19-A22B-29707825F627}" presName="sibTrans" presStyleLbl="sibTrans2D1" presStyleIdx="3" presStyleCnt="6"/>
      <dgm:spPr/>
      <dgm:t>
        <a:bodyPr/>
        <a:lstStyle/>
        <a:p>
          <a:pPr rtl="1"/>
          <a:endParaRPr lang="fa-IR"/>
        </a:p>
      </dgm:t>
    </dgm:pt>
    <dgm:pt modelId="{11CF0771-1806-4868-B2C1-182E7EF6EA37}" type="pres">
      <dgm:prSet presAssocID="{B12F2557-4FBE-45A3-B053-18CBD7693178}" presName="middleNode" presStyleCnt="0"/>
      <dgm:spPr/>
    </dgm:pt>
    <dgm:pt modelId="{7230FB9D-5ABD-48F9-9CF1-91C24D9E0B75}" type="pres">
      <dgm:prSet presAssocID="{B12F2557-4FBE-45A3-B053-18CBD7693178}" presName="padding" presStyleLbl="node1" presStyleIdx="3" presStyleCnt="7"/>
      <dgm:spPr/>
    </dgm:pt>
    <dgm:pt modelId="{5AF6BAAF-C31E-4257-B75F-DC3A3D20BC27}" type="pres">
      <dgm:prSet presAssocID="{B12F2557-4FBE-45A3-B053-18CBD7693178}" presName="shape" presStyleLbl="node1" presStyleIdx="4" presStyleCnt="7" custScaleX="133979" custScaleY="13431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63B1762-DD56-47D9-A799-38D33295BD42}" type="pres">
      <dgm:prSet presAssocID="{B4710BD9-E80A-410A-8F60-A444239BDD67}" presName="sibTrans" presStyleLbl="sibTrans2D1" presStyleIdx="4" presStyleCnt="6"/>
      <dgm:spPr/>
      <dgm:t>
        <a:bodyPr/>
        <a:lstStyle/>
        <a:p>
          <a:pPr rtl="1"/>
          <a:endParaRPr lang="fa-IR"/>
        </a:p>
      </dgm:t>
    </dgm:pt>
    <dgm:pt modelId="{67308492-1019-41C9-A236-437DF96AE037}" type="pres">
      <dgm:prSet presAssocID="{2AF2F846-0A9A-4F3B-85EC-0498CEA689C5}" presName="middleNode" presStyleCnt="0"/>
      <dgm:spPr/>
    </dgm:pt>
    <dgm:pt modelId="{99315FEE-6618-4437-95C9-17E6D9AB0DB5}" type="pres">
      <dgm:prSet presAssocID="{2AF2F846-0A9A-4F3B-85EC-0498CEA689C5}" presName="padding" presStyleLbl="node1" presStyleIdx="4" presStyleCnt="7"/>
      <dgm:spPr/>
    </dgm:pt>
    <dgm:pt modelId="{9EC12A4C-102F-4553-8BCB-65CB594AFD16}" type="pres">
      <dgm:prSet presAssocID="{2AF2F846-0A9A-4F3B-85EC-0498CEA689C5}" presName="shape" presStyleLbl="node1" presStyleIdx="5" presStyleCnt="7" custScaleX="141944" custScaleY="12890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C2EF0FC-C6E7-4098-93CA-5E3CE40F84DD}" type="pres">
      <dgm:prSet presAssocID="{31DC66FF-F7BF-45FA-979A-46E71A7E5901}" presName="sibTrans" presStyleLbl="sibTrans2D1" presStyleIdx="5" presStyleCnt="6"/>
      <dgm:spPr/>
      <dgm:t>
        <a:bodyPr/>
        <a:lstStyle/>
        <a:p>
          <a:pPr rtl="1"/>
          <a:endParaRPr lang="fa-IR"/>
        </a:p>
      </dgm:t>
    </dgm:pt>
    <dgm:pt modelId="{8F3DA4D3-428B-4C04-9229-84475A24CEA0}" type="pres">
      <dgm:prSet presAssocID="{841192FA-0482-4947-871A-5CE302A710A8}" presName="las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D990D47-4A83-4446-B9F9-F33C1408C325}" srcId="{BD2A33CC-3351-47EA-8163-047A02E7961D}" destId="{841192FA-0482-4947-871A-5CE302A710A8}" srcOrd="6" destOrd="0" parTransId="{5C7A4A3F-D7B8-4F9B-94FF-29CDEFA53317}" sibTransId="{502D095E-3D29-4CCB-834A-269304B153B7}"/>
    <dgm:cxn modelId="{DF4389F2-1B49-4151-B777-B8B5662AED28}" type="presOf" srcId="{B7607E06-8020-445A-B68B-CAC510B9B988}" destId="{EDEFF3C9-8FF6-44B0-A2D5-1946254CCBAD}" srcOrd="0" destOrd="0" presId="urn:microsoft.com/office/officeart/2005/8/layout/bProcess2"/>
    <dgm:cxn modelId="{A079CA8F-FF8B-4514-A5D6-EB8B8C8BC44A}" srcId="{BD2A33CC-3351-47EA-8163-047A02E7961D}" destId="{68B01030-FD98-4D50-9CD3-1C64634BAF5C}" srcOrd="0" destOrd="0" parTransId="{B0839D2E-1906-408B-8AD0-D2A384203E74}" sibTransId="{25A0E689-5D08-40BB-A4A7-A4E05CB1C76E}"/>
    <dgm:cxn modelId="{28B6167A-EECE-4139-B313-96FB1965D4BF}" type="presOf" srcId="{E91023ED-0326-4CAE-AEDD-525FD842BBE6}" destId="{340C70CC-29E1-4747-8B1A-A12E1595CAFC}" srcOrd="0" destOrd="0" presId="urn:microsoft.com/office/officeart/2005/8/layout/bProcess2"/>
    <dgm:cxn modelId="{80EEB588-77C8-47DA-A44C-B721C2FCA562}" type="presOf" srcId="{68B01030-FD98-4D50-9CD3-1C64634BAF5C}" destId="{7E2250FC-5CC6-4195-9606-55E3B3AA63C5}" srcOrd="0" destOrd="0" presId="urn:microsoft.com/office/officeart/2005/8/layout/bProcess2"/>
    <dgm:cxn modelId="{91BC855A-7B17-46D7-A0F6-80D2E1D4906A}" type="presOf" srcId="{BEF297DD-A5A0-410C-BEF2-7768DBAC63B8}" destId="{99FE39C9-4DE0-41E6-B0EC-F8A0D9E4BDE0}" srcOrd="0" destOrd="0" presId="urn:microsoft.com/office/officeart/2005/8/layout/bProcess2"/>
    <dgm:cxn modelId="{05E41BC6-EE5A-451F-B387-ACDB6DA1D769}" srcId="{BD2A33CC-3351-47EA-8163-047A02E7961D}" destId="{2AF2F846-0A9A-4F3B-85EC-0498CEA689C5}" srcOrd="5" destOrd="0" parTransId="{D3A1FCF5-6FC4-4B7C-96D2-2EEC3BFCD1F8}" sibTransId="{31DC66FF-F7BF-45FA-979A-46E71A7E5901}"/>
    <dgm:cxn modelId="{500A7A62-D78F-4D05-8BAD-00ED30F99402}" srcId="{BD2A33CC-3351-47EA-8163-047A02E7961D}" destId="{C0BA507C-DC52-4DAC-BB7D-832BE62764D5}" srcOrd="3" destOrd="0" parTransId="{2E48DF18-186B-45DC-9AC1-B7407E6C720E}" sibTransId="{33179ABD-C597-4B19-A22B-29707825F627}"/>
    <dgm:cxn modelId="{577E9D48-8571-49D3-AB10-0E24216A4818}" type="presOf" srcId="{C0BA507C-DC52-4DAC-BB7D-832BE62764D5}" destId="{BBF48E8F-6512-413E-812A-79BFC20858EA}" srcOrd="0" destOrd="0" presId="urn:microsoft.com/office/officeart/2005/8/layout/bProcess2"/>
    <dgm:cxn modelId="{E54C56B8-3BA2-4304-BC67-AA125B770ED3}" type="presOf" srcId="{031CD5CB-7721-44E3-B782-C4FA4AC58160}" destId="{6DE73C40-477F-4C70-BEEA-D476BDFEA5F8}" srcOrd="0" destOrd="0" presId="urn:microsoft.com/office/officeart/2005/8/layout/bProcess2"/>
    <dgm:cxn modelId="{FB176CE9-F601-4454-BF9C-DB588A07B8BC}" type="presOf" srcId="{841192FA-0482-4947-871A-5CE302A710A8}" destId="{8F3DA4D3-428B-4C04-9229-84475A24CEA0}" srcOrd="0" destOrd="0" presId="urn:microsoft.com/office/officeart/2005/8/layout/bProcess2"/>
    <dgm:cxn modelId="{A3537165-0CC2-4594-8D1C-2177F6FC21DE}" srcId="{BD2A33CC-3351-47EA-8163-047A02E7961D}" destId="{E91023ED-0326-4CAE-AEDD-525FD842BBE6}" srcOrd="1" destOrd="0" parTransId="{6C65F7F5-B67A-4C4E-8C8A-497673632B03}" sibTransId="{B7607E06-8020-445A-B68B-CAC510B9B988}"/>
    <dgm:cxn modelId="{8CB91C9D-96D6-4FC1-856F-98E7425B90A0}" srcId="{BD2A33CC-3351-47EA-8163-047A02E7961D}" destId="{BEF297DD-A5A0-410C-BEF2-7768DBAC63B8}" srcOrd="2" destOrd="0" parTransId="{E0DBA8D7-144B-4611-B1FC-D2D2EF8D99C8}" sibTransId="{031CD5CB-7721-44E3-B782-C4FA4AC58160}"/>
    <dgm:cxn modelId="{49305962-5E40-4461-846E-B74C86C79D7E}" type="presOf" srcId="{2AF2F846-0A9A-4F3B-85EC-0498CEA689C5}" destId="{9EC12A4C-102F-4553-8BCB-65CB594AFD16}" srcOrd="0" destOrd="0" presId="urn:microsoft.com/office/officeart/2005/8/layout/bProcess2"/>
    <dgm:cxn modelId="{CE08BF8F-37C0-474C-834B-7BF60A71EE32}" type="presOf" srcId="{25A0E689-5D08-40BB-A4A7-A4E05CB1C76E}" destId="{99151599-C450-4170-BDA4-3233056A821C}" srcOrd="0" destOrd="0" presId="urn:microsoft.com/office/officeart/2005/8/layout/bProcess2"/>
    <dgm:cxn modelId="{7A4ECCC3-AEA8-45A6-95B3-1DDFACAE460D}" type="presOf" srcId="{33179ABD-C597-4B19-A22B-29707825F627}" destId="{C71575F6-0B67-42FE-BCCE-08C2B22913FF}" srcOrd="0" destOrd="0" presId="urn:microsoft.com/office/officeart/2005/8/layout/bProcess2"/>
    <dgm:cxn modelId="{A7398F9D-3969-4BCA-BD31-01DF03730800}" type="presOf" srcId="{31DC66FF-F7BF-45FA-979A-46E71A7E5901}" destId="{EC2EF0FC-C6E7-4098-93CA-5E3CE40F84DD}" srcOrd="0" destOrd="0" presId="urn:microsoft.com/office/officeart/2005/8/layout/bProcess2"/>
    <dgm:cxn modelId="{226191DF-89C3-425C-8AF8-66CBE0C60793}" type="presOf" srcId="{BD2A33CC-3351-47EA-8163-047A02E7961D}" destId="{8C534DB8-685B-4D25-99CA-93D8CCFDE445}" srcOrd="0" destOrd="0" presId="urn:microsoft.com/office/officeart/2005/8/layout/bProcess2"/>
    <dgm:cxn modelId="{9C30E543-F85A-4F13-80B1-49C744F5A352}" type="presOf" srcId="{B4710BD9-E80A-410A-8F60-A444239BDD67}" destId="{363B1762-DD56-47D9-A799-38D33295BD42}" srcOrd="0" destOrd="0" presId="urn:microsoft.com/office/officeart/2005/8/layout/bProcess2"/>
    <dgm:cxn modelId="{2AE09AB4-D58B-4F94-83C3-D2832A40EBEC}" type="presOf" srcId="{B12F2557-4FBE-45A3-B053-18CBD7693178}" destId="{5AF6BAAF-C31E-4257-B75F-DC3A3D20BC27}" srcOrd="0" destOrd="0" presId="urn:microsoft.com/office/officeart/2005/8/layout/bProcess2"/>
    <dgm:cxn modelId="{4B29B2F7-3268-4284-A53F-E01394FFF343}" srcId="{BD2A33CC-3351-47EA-8163-047A02E7961D}" destId="{B12F2557-4FBE-45A3-B053-18CBD7693178}" srcOrd="4" destOrd="0" parTransId="{C0C1CBD5-6442-47EC-B528-2522C75AF49F}" sibTransId="{B4710BD9-E80A-410A-8F60-A444239BDD67}"/>
    <dgm:cxn modelId="{DAC4B91C-6534-4594-A3E3-0AB13690AF4C}" type="presParOf" srcId="{8C534DB8-685B-4D25-99CA-93D8CCFDE445}" destId="{7E2250FC-5CC6-4195-9606-55E3B3AA63C5}" srcOrd="0" destOrd="0" presId="urn:microsoft.com/office/officeart/2005/8/layout/bProcess2"/>
    <dgm:cxn modelId="{44C31FE1-E005-4B2C-B3FC-29222A537029}" type="presParOf" srcId="{8C534DB8-685B-4D25-99CA-93D8CCFDE445}" destId="{99151599-C450-4170-BDA4-3233056A821C}" srcOrd="1" destOrd="0" presId="urn:microsoft.com/office/officeart/2005/8/layout/bProcess2"/>
    <dgm:cxn modelId="{88E98929-49FD-4C9F-B6BE-F82E79A1872F}" type="presParOf" srcId="{8C534DB8-685B-4D25-99CA-93D8CCFDE445}" destId="{15AD0EDA-6BDC-44F8-86F3-B44A769118C8}" srcOrd="2" destOrd="0" presId="urn:microsoft.com/office/officeart/2005/8/layout/bProcess2"/>
    <dgm:cxn modelId="{D190BC86-2ECE-4427-8861-A5CFF75C7F03}" type="presParOf" srcId="{15AD0EDA-6BDC-44F8-86F3-B44A769118C8}" destId="{5C3A5B2E-67F7-4B51-BE84-D12214515F8F}" srcOrd="0" destOrd="0" presId="urn:microsoft.com/office/officeart/2005/8/layout/bProcess2"/>
    <dgm:cxn modelId="{92FADDCA-37DB-4748-B538-12DBDCE920FB}" type="presParOf" srcId="{15AD0EDA-6BDC-44F8-86F3-B44A769118C8}" destId="{340C70CC-29E1-4747-8B1A-A12E1595CAFC}" srcOrd="1" destOrd="0" presId="urn:microsoft.com/office/officeart/2005/8/layout/bProcess2"/>
    <dgm:cxn modelId="{0A11D99A-C269-4388-BF55-E711AC8A9E98}" type="presParOf" srcId="{8C534DB8-685B-4D25-99CA-93D8CCFDE445}" destId="{EDEFF3C9-8FF6-44B0-A2D5-1946254CCBAD}" srcOrd="3" destOrd="0" presId="urn:microsoft.com/office/officeart/2005/8/layout/bProcess2"/>
    <dgm:cxn modelId="{64007171-9D8A-4CAB-AD21-8820A6432FB5}" type="presParOf" srcId="{8C534DB8-685B-4D25-99CA-93D8CCFDE445}" destId="{65D9F9EF-CB5B-472E-9358-1816176F722D}" srcOrd="4" destOrd="0" presId="urn:microsoft.com/office/officeart/2005/8/layout/bProcess2"/>
    <dgm:cxn modelId="{31FABB9D-B6B2-4C12-AC6D-0115393EDF9B}" type="presParOf" srcId="{65D9F9EF-CB5B-472E-9358-1816176F722D}" destId="{B41AAE2F-827B-4682-A316-6E08D3C5F39E}" srcOrd="0" destOrd="0" presId="urn:microsoft.com/office/officeart/2005/8/layout/bProcess2"/>
    <dgm:cxn modelId="{C6C40DBB-0760-41E3-837D-28798A2B420C}" type="presParOf" srcId="{65D9F9EF-CB5B-472E-9358-1816176F722D}" destId="{99FE39C9-4DE0-41E6-B0EC-F8A0D9E4BDE0}" srcOrd="1" destOrd="0" presId="urn:microsoft.com/office/officeart/2005/8/layout/bProcess2"/>
    <dgm:cxn modelId="{15F5637B-CD33-49DB-A505-A02C46D47410}" type="presParOf" srcId="{8C534DB8-685B-4D25-99CA-93D8CCFDE445}" destId="{6DE73C40-477F-4C70-BEEA-D476BDFEA5F8}" srcOrd="5" destOrd="0" presId="urn:microsoft.com/office/officeart/2005/8/layout/bProcess2"/>
    <dgm:cxn modelId="{8E11CD2D-4F86-47ED-9C69-65CA532EA98B}" type="presParOf" srcId="{8C534DB8-685B-4D25-99CA-93D8CCFDE445}" destId="{2734C514-5EAA-4034-A117-4FD0990F5206}" srcOrd="6" destOrd="0" presId="urn:microsoft.com/office/officeart/2005/8/layout/bProcess2"/>
    <dgm:cxn modelId="{DFD9E71A-5CD6-4CF5-BE82-E363F152C2D7}" type="presParOf" srcId="{2734C514-5EAA-4034-A117-4FD0990F5206}" destId="{BFF4F945-026B-4DAC-9FD1-A43D2D62CE32}" srcOrd="0" destOrd="0" presId="urn:microsoft.com/office/officeart/2005/8/layout/bProcess2"/>
    <dgm:cxn modelId="{336FEC6F-2BE2-430D-B852-C9C2FAE4EA9A}" type="presParOf" srcId="{2734C514-5EAA-4034-A117-4FD0990F5206}" destId="{BBF48E8F-6512-413E-812A-79BFC20858EA}" srcOrd="1" destOrd="0" presId="urn:microsoft.com/office/officeart/2005/8/layout/bProcess2"/>
    <dgm:cxn modelId="{834D2098-E905-486F-BA6E-CF0DFB1738C8}" type="presParOf" srcId="{8C534DB8-685B-4D25-99CA-93D8CCFDE445}" destId="{C71575F6-0B67-42FE-BCCE-08C2B22913FF}" srcOrd="7" destOrd="0" presId="urn:microsoft.com/office/officeart/2005/8/layout/bProcess2"/>
    <dgm:cxn modelId="{E1096BC5-F6CE-45F6-9763-D7AC6AB49649}" type="presParOf" srcId="{8C534DB8-685B-4D25-99CA-93D8CCFDE445}" destId="{11CF0771-1806-4868-B2C1-182E7EF6EA37}" srcOrd="8" destOrd="0" presId="urn:microsoft.com/office/officeart/2005/8/layout/bProcess2"/>
    <dgm:cxn modelId="{684F3CF0-CBB5-4A81-BA1C-47862669C0B1}" type="presParOf" srcId="{11CF0771-1806-4868-B2C1-182E7EF6EA37}" destId="{7230FB9D-5ABD-48F9-9CF1-91C24D9E0B75}" srcOrd="0" destOrd="0" presId="urn:microsoft.com/office/officeart/2005/8/layout/bProcess2"/>
    <dgm:cxn modelId="{98DC3C3F-903A-4E04-B61B-0633A9D94730}" type="presParOf" srcId="{11CF0771-1806-4868-B2C1-182E7EF6EA37}" destId="{5AF6BAAF-C31E-4257-B75F-DC3A3D20BC27}" srcOrd="1" destOrd="0" presId="urn:microsoft.com/office/officeart/2005/8/layout/bProcess2"/>
    <dgm:cxn modelId="{7993CFE4-AF38-4F68-AAED-EE4DFB6E18EC}" type="presParOf" srcId="{8C534DB8-685B-4D25-99CA-93D8CCFDE445}" destId="{363B1762-DD56-47D9-A799-38D33295BD42}" srcOrd="9" destOrd="0" presId="urn:microsoft.com/office/officeart/2005/8/layout/bProcess2"/>
    <dgm:cxn modelId="{A8D790A9-88C3-4431-91B1-A3B62FBAF626}" type="presParOf" srcId="{8C534DB8-685B-4D25-99CA-93D8CCFDE445}" destId="{67308492-1019-41C9-A236-437DF96AE037}" srcOrd="10" destOrd="0" presId="urn:microsoft.com/office/officeart/2005/8/layout/bProcess2"/>
    <dgm:cxn modelId="{BE4C2D90-9C0A-4570-A03D-5DC70C384AA9}" type="presParOf" srcId="{67308492-1019-41C9-A236-437DF96AE037}" destId="{99315FEE-6618-4437-95C9-17E6D9AB0DB5}" srcOrd="0" destOrd="0" presId="urn:microsoft.com/office/officeart/2005/8/layout/bProcess2"/>
    <dgm:cxn modelId="{026CDA53-DB18-42F6-8960-2E8FB1F6535D}" type="presParOf" srcId="{67308492-1019-41C9-A236-437DF96AE037}" destId="{9EC12A4C-102F-4553-8BCB-65CB594AFD16}" srcOrd="1" destOrd="0" presId="urn:microsoft.com/office/officeart/2005/8/layout/bProcess2"/>
    <dgm:cxn modelId="{292E9F05-4C15-4C12-A003-F879195E2449}" type="presParOf" srcId="{8C534DB8-685B-4D25-99CA-93D8CCFDE445}" destId="{EC2EF0FC-C6E7-4098-93CA-5E3CE40F84DD}" srcOrd="11" destOrd="0" presId="urn:microsoft.com/office/officeart/2005/8/layout/bProcess2"/>
    <dgm:cxn modelId="{C0F6DA25-CEDC-47B9-AF30-F89B42503B4E}" type="presParOf" srcId="{8C534DB8-685B-4D25-99CA-93D8CCFDE445}" destId="{8F3DA4D3-428B-4C04-9229-84475A24CEA0}" srcOrd="1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3FE3EB-3437-4B9A-A361-8D9814660472}" type="doc">
      <dgm:prSet loTypeId="urn:microsoft.com/office/officeart/2005/8/layout/vProcess5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pPr rtl="1"/>
          <a:endParaRPr lang="fa-IR"/>
        </a:p>
      </dgm:t>
    </dgm:pt>
    <dgm:pt modelId="{3F7FC8E2-23F3-45EA-88C0-0BB29704EEDF}">
      <dgm:prSet phldrT="[Text]" custT="1"/>
      <dgm:spPr/>
      <dgm:t>
        <a:bodyPr/>
        <a:lstStyle/>
        <a:p>
          <a:pPr algn="r" rtl="1"/>
          <a:r>
            <a:rPr lang="fa-IR" sz="2000" dirty="0" smtClean="0"/>
            <a:t>الياف نخ مورد استفاده (ديپ کورد ) </a:t>
          </a:r>
          <a:endParaRPr lang="fa-IR" sz="2000" dirty="0"/>
        </a:p>
      </dgm:t>
    </dgm:pt>
    <dgm:pt modelId="{F7AFB57F-4953-495C-A353-BF41358E6897}" type="parTrans" cxnId="{7CBDA56B-A574-4D04-89B0-85F544E59CEB}">
      <dgm:prSet/>
      <dgm:spPr/>
      <dgm:t>
        <a:bodyPr/>
        <a:lstStyle/>
        <a:p>
          <a:pPr rtl="1"/>
          <a:endParaRPr lang="fa-IR"/>
        </a:p>
      </dgm:t>
    </dgm:pt>
    <dgm:pt modelId="{71A266D0-3C72-4A2D-89B5-932AD5EAC0B7}" type="sibTrans" cxnId="{7CBDA56B-A574-4D04-89B0-85F544E59CEB}">
      <dgm:prSet/>
      <dgm:spPr/>
      <dgm:t>
        <a:bodyPr/>
        <a:lstStyle/>
        <a:p>
          <a:pPr rtl="1"/>
          <a:endParaRPr lang="fa-IR"/>
        </a:p>
      </dgm:t>
    </dgm:pt>
    <dgm:pt modelId="{B59FDBAA-B7C3-42FC-B7B8-F55C43DE0E1D}">
      <dgm:prSet phldrT="[Text]" custT="1"/>
      <dgm:spPr/>
      <dgm:t>
        <a:bodyPr/>
        <a:lstStyle/>
        <a:p>
          <a:pPr rtl="1"/>
          <a:r>
            <a:rPr lang="fa-IR" sz="2000" dirty="0" smtClean="0"/>
            <a:t>با استفاده از سمنت و دستگاه پرس نخ ها را متصل کرده</a:t>
          </a:r>
          <a:endParaRPr lang="fa-IR" sz="2000" dirty="0"/>
        </a:p>
      </dgm:t>
    </dgm:pt>
    <dgm:pt modelId="{749DA028-57D8-416D-B96D-CF2A0E58594A}" type="parTrans" cxnId="{C65EED6A-2B7D-49F6-B827-2898D5937BF8}">
      <dgm:prSet/>
      <dgm:spPr/>
      <dgm:t>
        <a:bodyPr/>
        <a:lstStyle/>
        <a:p>
          <a:pPr rtl="1"/>
          <a:endParaRPr lang="fa-IR"/>
        </a:p>
      </dgm:t>
    </dgm:pt>
    <dgm:pt modelId="{870AFBD5-00D4-4A59-99B0-81CB549596C0}" type="sibTrans" cxnId="{C65EED6A-2B7D-49F6-B827-2898D5937BF8}">
      <dgm:prSet/>
      <dgm:spPr/>
      <dgm:t>
        <a:bodyPr/>
        <a:lstStyle/>
        <a:p>
          <a:pPr rtl="1"/>
          <a:endParaRPr lang="fa-IR"/>
        </a:p>
      </dgm:t>
    </dgm:pt>
    <dgm:pt modelId="{4B53AEC3-751C-4FF3-AF2F-A381A11A5E18}">
      <dgm:prSet phldrT="[Text]" custT="1"/>
      <dgm:spPr/>
      <dgm:t>
        <a:bodyPr/>
        <a:lstStyle/>
        <a:p>
          <a:pPr rtl="1"/>
          <a:r>
            <a:rPr lang="fa-IR" sz="2000" dirty="0" smtClean="0"/>
            <a:t>گرم کردن آمیزه و روکش کردن نخ ها</a:t>
          </a:r>
          <a:endParaRPr lang="fa-IR" sz="2000" dirty="0"/>
        </a:p>
      </dgm:t>
    </dgm:pt>
    <dgm:pt modelId="{A8BFE365-C552-4A41-8363-37030C756A7C}" type="parTrans" cxnId="{1E16A502-7304-4060-BBAA-208EC6DC951B}">
      <dgm:prSet/>
      <dgm:spPr/>
      <dgm:t>
        <a:bodyPr/>
        <a:lstStyle/>
        <a:p>
          <a:pPr rtl="1"/>
          <a:endParaRPr lang="fa-IR"/>
        </a:p>
      </dgm:t>
    </dgm:pt>
    <dgm:pt modelId="{64B276DC-DDB7-460A-B84E-84C3D0DDCA54}" type="sibTrans" cxnId="{1E16A502-7304-4060-BBAA-208EC6DC951B}">
      <dgm:prSet/>
      <dgm:spPr/>
      <dgm:t>
        <a:bodyPr/>
        <a:lstStyle/>
        <a:p>
          <a:pPr rtl="1"/>
          <a:endParaRPr lang="fa-IR"/>
        </a:p>
      </dgm:t>
    </dgm:pt>
    <dgm:pt modelId="{BDF3551C-6519-4AC0-961F-1C59C93ADA60}" type="pres">
      <dgm:prSet presAssocID="{A13FE3EB-3437-4B9A-A361-8D981466047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5F5581C-7762-4D75-A880-61ACBC2077F0}" type="pres">
      <dgm:prSet presAssocID="{A13FE3EB-3437-4B9A-A361-8D9814660472}" presName="dummyMaxCanvas" presStyleCnt="0">
        <dgm:presLayoutVars/>
      </dgm:prSet>
      <dgm:spPr/>
    </dgm:pt>
    <dgm:pt modelId="{3D775AA0-63AC-4C47-B977-7110B728BC4A}" type="pres">
      <dgm:prSet presAssocID="{A13FE3EB-3437-4B9A-A361-8D9814660472}" presName="ThreeNodes_1" presStyleLbl="node1" presStyleIdx="0" presStyleCnt="3" custScaleX="9214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7732028-5FD3-4410-B3C2-1FDFA718FEA7}" type="pres">
      <dgm:prSet presAssocID="{A13FE3EB-3437-4B9A-A361-8D981466047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EE7A11E-C359-476E-9E13-E32E7F4B1A93}" type="pres">
      <dgm:prSet presAssocID="{A13FE3EB-3437-4B9A-A361-8D981466047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BF7FE66-F547-4F99-8167-A591759A6807}" type="pres">
      <dgm:prSet presAssocID="{A13FE3EB-3437-4B9A-A361-8D981466047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41F684D-2961-45FB-A00C-0E30A3919A7E}" type="pres">
      <dgm:prSet presAssocID="{A13FE3EB-3437-4B9A-A361-8D981466047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4B7771-6782-45EB-90D1-4756E725FA67}" type="pres">
      <dgm:prSet presAssocID="{A13FE3EB-3437-4B9A-A361-8D981466047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EE0397A-B205-452E-BDFB-7E8A0D88B515}" type="pres">
      <dgm:prSet presAssocID="{A13FE3EB-3437-4B9A-A361-8D981466047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09D2D94-A862-4B75-8CD3-448AA4BE074E}" type="pres">
      <dgm:prSet presAssocID="{A13FE3EB-3437-4B9A-A361-8D981466047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D1E99C2-F37F-4474-B75C-3D0627A74105}" type="presOf" srcId="{4B53AEC3-751C-4FF3-AF2F-A381A11A5E18}" destId="{FEE7A11E-C359-476E-9E13-E32E7F4B1A93}" srcOrd="0" destOrd="0" presId="urn:microsoft.com/office/officeart/2005/8/layout/vProcess5"/>
    <dgm:cxn modelId="{31CBB483-74BC-4711-AFA8-8A9BAB1B6055}" type="presOf" srcId="{71A266D0-3C72-4A2D-89B5-932AD5EAC0B7}" destId="{FBF7FE66-F547-4F99-8167-A591759A6807}" srcOrd="0" destOrd="0" presId="urn:microsoft.com/office/officeart/2005/8/layout/vProcess5"/>
    <dgm:cxn modelId="{68687F71-721F-4EAE-880A-93878080EA5D}" type="presOf" srcId="{3F7FC8E2-23F3-45EA-88C0-0BB29704EEDF}" destId="{3D775AA0-63AC-4C47-B977-7110B728BC4A}" srcOrd="0" destOrd="0" presId="urn:microsoft.com/office/officeart/2005/8/layout/vProcess5"/>
    <dgm:cxn modelId="{487FF37B-D114-40BB-BE95-19B0050CA7F1}" type="presOf" srcId="{B59FDBAA-B7C3-42FC-B7B8-F55C43DE0E1D}" destId="{57732028-5FD3-4410-B3C2-1FDFA718FEA7}" srcOrd="0" destOrd="0" presId="urn:microsoft.com/office/officeart/2005/8/layout/vProcess5"/>
    <dgm:cxn modelId="{2FBE8C51-3A29-49CF-A520-D127901706BB}" type="presOf" srcId="{3F7FC8E2-23F3-45EA-88C0-0BB29704EEDF}" destId="{ED4B7771-6782-45EB-90D1-4756E725FA67}" srcOrd="1" destOrd="0" presId="urn:microsoft.com/office/officeart/2005/8/layout/vProcess5"/>
    <dgm:cxn modelId="{1E16A502-7304-4060-BBAA-208EC6DC951B}" srcId="{A13FE3EB-3437-4B9A-A361-8D9814660472}" destId="{4B53AEC3-751C-4FF3-AF2F-A381A11A5E18}" srcOrd="2" destOrd="0" parTransId="{A8BFE365-C552-4A41-8363-37030C756A7C}" sibTransId="{64B276DC-DDB7-460A-B84E-84C3D0DDCA54}"/>
    <dgm:cxn modelId="{39415DFD-B100-4642-81E5-EDA3E61358DD}" type="presOf" srcId="{870AFBD5-00D4-4A59-99B0-81CB549596C0}" destId="{E41F684D-2961-45FB-A00C-0E30A3919A7E}" srcOrd="0" destOrd="0" presId="urn:microsoft.com/office/officeart/2005/8/layout/vProcess5"/>
    <dgm:cxn modelId="{7B8B553C-3399-4577-83D1-B68259DAF22F}" type="presOf" srcId="{A13FE3EB-3437-4B9A-A361-8D9814660472}" destId="{BDF3551C-6519-4AC0-961F-1C59C93ADA60}" srcOrd="0" destOrd="0" presId="urn:microsoft.com/office/officeart/2005/8/layout/vProcess5"/>
    <dgm:cxn modelId="{7CBDA56B-A574-4D04-89B0-85F544E59CEB}" srcId="{A13FE3EB-3437-4B9A-A361-8D9814660472}" destId="{3F7FC8E2-23F3-45EA-88C0-0BB29704EEDF}" srcOrd="0" destOrd="0" parTransId="{F7AFB57F-4953-495C-A353-BF41358E6897}" sibTransId="{71A266D0-3C72-4A2D-89B5-932AD5EAC0B7}"/>
    <dgm:cxn modelId="{C65EED6A-2B7D-49F6-B827-2898D5937BF8}" srcId="{A13FE3EB-3437-4B9A-A361-8D9814660472}" destId="{B59FDBAA-B7C3-42FC-B7B8-F55C43DE0E1D}" srcOrd="1" destOrd="0" parTransId="{749DA028-57D8-416D-B96D-CF2A0E58594A}" sibTransId="{870AFBD5-00D4-4A59-99B0-81CB549596C0}"/>
    <dgm:cxn modelId="{F7457C3F-C0AE-4FD5-9012-1CDF8E19556E}" type="presOf" srcId="{4B53AEC3-751C-4FF3-AF2F-A381A11A5E18}" destId="{409D2D94-A862-4B75-8CD3-448AA4BE074E}" srcOrd="1" destOrd="0" presId="urn:microsoft.com/office/officeart/2005/8/layout/vProcess5"/>
    <dgm:cxn modelId="{4CF0F9ED-3901-4EAB-BF21-A349438DC62B}" type="presOf" srcId="{B59FDBAA-B7C3-42FC-B7B8-F55C43DE0E1D}" destId="{BEE0397A-B205-452E-BDFB-7E8A0D88B515}" srcOrd="1" destOrd="0" presId="urn:microsoft.com/office/officeart/2005/8/layout/vProcess5"/>
    <dgm:cxn modelId="{35840080-F01C-4B8C-A136-A2FE815FA897}" type="presParOf" srcId="{BDF3551C-6519-4AC0-961F-1C59C93ADA60}" destId="{75F5581C-7762-4D75-A880-61ACBC2077F0}" srcOrd="0" destOrd="0" presId="urn:microsoft.com/office/officeart/2005/8/layout/vProcess5"/>
    <dgm:cxn modelId="{E5AD0466-E793-433F-BC35-FF0140638D26}" type="presParOf" srcId="{BDF3551C-6519-4AC0-961F-1C59C93ADA60}" destId="{3D775AA0-63AC-4C47-B977-7110B728BC4A}" srcOrd="1" destOrd="0" presId="urn:microsoft.com/office/officeart/2005/8/layout/vProcess5"/>
    <dgm:cxn modelId="{92AD0255-2BF6-4495-9C46-13BCA2BDE0FC}" type="presParOf" srcId="{BDF3551C-6519-4AC0-961F-1C59C93ADA60}" destId="{57732028-5FD3-4410-B3C2-1FDFA718FEA7}" srcOrd="2" destOrd="0" presId="urn:microsoft.com/office/officeart/2005/8/layout/vProcess5"/>
    <dgm:cxn modelId="{45A8EE38-25A7-498D-95E7-6ADA6C4B84F0}" type="presParOf" srcId="{BDF3551C-6519-4AC0-961F-1C59C93ADA60}" destId="{FEE7A11E-C359-476E-9E13-E32E7F4B1A93}" srcOrd="3" destOrd="0" presId="urn:microsoft.com/office/officeart/2005/8/layout/vProcess5"/>
    <dgm:cxn modelId="{C55C6831-C0F9-4C29-AECA-CABECAAC990F}" type="presParOf" srcId="{BDF3551C-6519-4AC0-961F-1C59C93ADA60}" destId="{FBF7FE66-F547-4F99-8167-A591759A6807}" srcOrd="4" destOrd="0" presId="urn:microsoft.com/office/officeart/2005/8/layout/vProcess5"/>
    <dgm:cxn modelId="{E9840822-AE25-427F-A8E4-955CBCDEE0F3}" type="presParOf" srcId="{BDF3551C-6519-4AC0-961F-1C59C93ADA60}" destId="{E41F684D-2961-45FB-A00C-0E30A3919A7E}" srcOrd="5" destOrd="0" presId="urn:microsoft.com/office/officeart/2005/8/layout/vProcess5"/>
    <dgm:cxn modelId="{480F37A9-6CDC-4C96-8DDE-8765A2D17BB8}" type="presParOf" srcId="{BDF3551C-6519-4AC0-961F-1C59C93ADA60}" destId="{ED4B7771-6782-45EB-90D1-4756E725FA67}" srcOrd="6" destOrd="0" presId="urn:microsoft.com/office/officeart/2005/8/layout/vProcess5"/>
    <dgm:cxn modelId="{E857D556-3883-4401-A6BE-E504B2BA142C}" type="presParOf" srcId="{BDF3551C-6519-4AC0-961F-1C59C93ADA60}" destId="{BEE0397A-B205-452E-BDFB-7E8A0D88B515}" srcOrd="7" destOrd="0" presId="urn:microsoft.com/office/officeart/2005/8/layout/vProcess5"/>
    <dgm:cxn modelId="{34AC5E60-C9B9-4C7D-BBAF-D46746329AF7}" type="presParOf" srcId="{BDF3551C-6519-4AC0-961F-1C59C93ADA60}" destId="{409D2D94-A862-4B75-8CD3-448AA4BE074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6A4D99-C35F-4DE6-AF4B-F5243FEB6A23}">
      <dsp:nvSpPr>
        <dsp:cNvPr id="0" name=""/>
        <dsp:cNvSpPr/>
      </dsp:nvSpPr>
      <dsp:spPr>
        <a:xfrm>
          <a:off x="0" y="1397000"/>
          <a:ext cx="2539999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انواع لاستیک ها</a:t>
          </a:r>
          <a:endParaRPr lang="fa-IR" sz="2400" kern="1200" dirty="0"/>
        </a:p>
      </dsp:txBody>
      <dsp:txXfrm>
        <a:off x="0" y="1397000"/>
        <a:ext cx="2539999" cy="1269999"/>
      </dsp:txXfrm>
    </dsp:sp>
    <dsp:sp modelId="{528F3960-20C0-4B80-8D3B-8CBB97172BF1}">
      <dsp:nvSpPr>
        <dsp:cNvPr id="0" name=""/>
        <dsp:cNvSpPr/>
      </dsp:nvSpPr>
      <dsp:spPr>
        <a:xfrm rot="19457599">
          <a:off x="2422396" y="1638750"/>
          <a:ext cx="1251207" cy="56250"/>
        </a:xfrm>
        <a:custGeom>
          <a:avLst/>
          <a:gdLst/>
          <a:ahLst/>
          <a:cxnLst/>
          <a:rect l="0" t="0" r="0" b="0"/>
          <a:pathLst>
            <a:path>
              <a:moveTo>
                <a:pt x="0" y="28125"/>
              </a:moveTo>
              <a:lnTo>
                <a:pt x="1251207" y="28125"/>
              </a:lnTo>
            </a:path>
          </a:pathLst>
        </a:custGeom>
        <a:noFill/>
        <a:ln w="285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500" kern="1200"/>
        </a:p>
      </dsp:txBody>
      <dsp:txXfrm rot="19457599">
        <a:off x="3016719" y="1635594"/>
        <a:ext cx="62560" cy="62560"/>
      </dsp:txXfrm>
    </dsp:sp>
    <dsp:sp modelId="{F4D14133-95EF-4295-B2CB-2909078F66D7}">
      <dsp:nvSpPr>
        <dsp:cNvPr id="0" name=""/>
        <dsp:cNvSpPr/>
      </dsp:nvSpPr>
      <dsp:spPr>
        <a:xfrm>
          <a:off x="3556000" y="666750"/>
          <a:ext cx="2539999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لاستیک طبیعی</a:t>
          </a:r>
          <a:endParaRPr lang="fa-IR" sz="2400" kern="1200" dirty="0"/>
        </a:p>
      </dsp:txBody>
      <dsp:txXfrm>
        <a:off x="3556000" y="666750"/>
        <a:ext cx="2539999" cy="1269999"/>
      </dsp:txXfrm>
    </dsp:sp>
    <dsp:sp modelId="{9D28F683-CBC7-45CE-8AF9-BAC8556DF728}">
      <dsp:nvSpPr>
        <dsp:cNvPr id="0" name=""/>
        <dsp:cNvSpPr/>
      </dsp:nvSpPr>
      <dsp:spPr>
        <a:xfrm rot="2142401">
          <a:off x="2422396" y="2368999"/>
          <a:ext cx="1251207" cy="56250"/>
        </a:xfrm>
        <a:custGeom>
          <a:avLst/>
          <a:gdLst/>
          <a:ahLst/>
          <a:cxnLst/>
          <a:rect l="0" t="0" r="0" b="0"/>
          <a:pathLst>
            <a:path>
              <a:moveTo>
                <a:pt x="0" y="28125"/>
              </a:moveTo>
              <a:lnTo>
                <a:pt x="1251207" y="28125"/>
              </a:lnTo>
            </a:path>
          </a:pathLst>
        </a:custGeom>
        <a:noFill/>
        <a:ln w="285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500" kern="1200"/>
        </a:p>
      </dsp:txBody>
      <dsp:txXfrm rot="2142401">
        <a:off x="3016719" y="2365844"/>
        <a:ext cx="62560" cy="62560"/>
      </dsp:txXfrm>
    </dsp:sp>
    <dsp:sp modelId="{5C5F7E5A-1D4A-4534-9642-43D716229DEE}">
      <dsp:nvSpPr>
        <dsp:cNvPr id="0" name=""/>
        <dsp:cNvSpPr/>
      </dsp:nvSpPr>
      <dsp:spPr>
        <a:xfrm>
          <a:off x="3556000" y="2127250"/>
          <a:ext cx="2539999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لاستیک مصنوعی (سنتزی)</a:t>
          </a:r>
          <a:endParaRPr lang="fa-IR" sz="2000" kern="1200" dirty="0"/>
        </a:p>
      </dsp:txBody>
      <dsp:txXfrm>
        <a:off x="3556000" y="2127250"/>
        <a:ext cx="2539999" cy="12699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EEC85F-0EBC-4424-9C2C-795BEEE78428}">
      <dsp:nvSpPr>
        <dsp:cNvPr id="0" name=""/>
        <dsp:cNvSpPr/>
      </dsp:nvSpPr>
      <dsp:spPr>
        <a:xfrm>
          <a:off x="3963910" y="1724683"/>
          <a:ext cx="1659783" cy="789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297"/>
              </a:lnTo>
              <a:lnTo>
                <a:pt x="1659783" y="538297"/>
              </a:lnTo>
              <a:lnTo>
                <a:pt x="1659783" y="789905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94EB6-D6DD-4F74-BA39-0A509F1021D5}">
      <dsp:nvSpPr>
        <dsp:cNvPr id="0" name=""/>
        <dsp:cNvSpPr/>
      </dsp:nvSpPr>
      <dsp:spPr>
        <a:xfrm>
          <a:off x="2304127" y="1724683"/>
          <a:ext cx="1659783" cy="789905"/>
        </a:xfrm>
        <a:custGeom>
          <a:avLst/>
          <a:gdLst/>
          <a:ahLst/>
          <a:cxnLst/>
          <a:rect l="0" t="0" r="0" b="0"/>
          <a:pathLst>
            <a:path>
              <a:moveTo>
                <a:pt x="1659783" y="0"/>
              </a:moveTo>
              <a:lnTo>
                <a:pt x="1659783" y="538297"/>
              </a:lnTo>
              <a:lnTo>
                <a:pt x="0" y="538297"/>
              </a:lnTo>
              <a:lnTo>
                <a:pt x="0" y="789905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C075B-52B2-4A9A-BC3B-8F96786F7E8D}">
      <dsp:nvSpPr>
        <dsp:cNvPr id="0" name=""/>
        <dsp:cNvSpPr/>
      </dsp:nvSpPr>
      <dsp:spPr>
        <a:xfrm>
          <a:off x="2605906" y="17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10940E-4B3D-45D9-9BE3-E7D14EDB4D0E}">
      <dsp:nvSpPr>
        <dsp:cNvPr id="0" name=""/>
        <dsp:cNvSpPr/>
      </dsp:nvSpPr>
      <dsp:spPr>
        <a:xfrm>
          <a:off x="2907684" y="286707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انواع تایرها (از لحاظ  نوع ساختار)</a:t>
          </a:r>
          <a:endParaRPr lang="fa-IR" sz="2000" kern="1200" dirty="0"/>
        </a:p>
      </dsp:txBody>
      <dsp:txXfrm>
        <a:off x="2907684" y="286707"/>
        <a:ext cx="2716009" cy="1724665"/>
      </dsp:txXfrm>
    </dsp:sp>
    <dsp:sp modelId="{0F8072DB-680A-4176-92E3-78D70AD030E8}">
      <dsp:nvSpPr>
        <dsp:cNvPr id="0" name=""/>
        <dsp:cNvSpPr/>
      </dsp:nvSpPr>
      <dsp:spPr>
        <a:xfrm>
          <a:off x="946122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5E27E7-D640-4600-A64B-8DDEAE14D10F}">
      <dsp:nvSpPr>
        <dsp:cNvPr id="0" name=""/>
        <dsp:cNvSpPr/>
      </dsp:nvSpPr>
      <dsp:spPr>
        <a:xfrm>
          <a:off x="1247901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رادیال</a:t>
          </a:r>
          <a:endParaRPr lang="fa-IR" sz="2800" kern="1200" dirty="0"/>
        </a:p>
      </dsp:txBody>
      <dsp:txXfrm>
        <a:off x="1247901" y="2801279"/>
        <a:ext cx="2716009" cy="1724665"/>
      </dsp:txXfrm>
    </dsp:sp>
    <dsp:sp modelId="{49979D83-6A4B-4084-BE36-98B73EFB6734}">
      <dsp:nvSpPr>
        <dsp:cNvPr id="0" name=""/>
        <dsp:cNvSpPr/>
      </dsp:nvSpPr>
      <dsp:spPr>
        <a:xfrm>
          <a:off x="4265689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1B81FD-9E18-41A4-800D-595EC95AF7C5}">
      <dsp:nvSpPr>
        <dsp:cNvPr id="0" name=""/>
        <dsp:cNvSpPr/>
      </dsp:nvSpPr>
      <dsp:spPr>
        <a:xfrm>
          <a:off x="4567468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بایاس</a:t>
          </a:r>
          <a:endParaRPr lang="fa-IR" sz="2800" kern="1200" dirty="0"/>
        </a:p>
      </dsp:txBody>
      <dsp:txXfrm>
        <a:off x="4567468" y="2801279"/>
        <a:ext cx="2716009" cy="17246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2250FC-5CC6-4195-9606-55E3B3AA63C5}">
      <dsp:nvSpPr>
        <dsp:cNvPr id="0" name=""/>
        <dsp:cNvSpPr/>
      </dsp:nvSpPr>
      <dsp:spPr>
        <a:xfrm>
          <a:off x="68738" y="0"/>
          <a:ext cx="1528348" cy="2056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مواد بکار رفته: کائوچوها، دوده، روغن و مواد شیمیایی</a:t>
          </a:r>
          <a:endParaRPr lang="fa-IR" sz="2000" kern="1200" dirty="0"/>
        </a:p>
      </dsp:txBody>
      <dsp:txXfrm>
        <a:off x="68738" y="0"/>
        <a:ext cx="1528348" cy="2056814"/>
      </dsp:txXfrm>
    </dsp:sp>
    <dsp:sp modelId="{99151599-C450-4170-BDA4-3233056A821C}">
      <dsp:nvSpPr>
        <dsp:cNvPr id="0" name=""/>
        <dsp:cNvSpPr/>
      </dsp:nvSpPr>
      <dsp:spPr>
        <a:xfrm rot="10882137">
          <a:off x="534440" y="2463442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40C70CC-29E1-4747-8B1A-A12E1595CAFC}">
      <dsp:nvSpPr>
        <dsp:cNvPr id="0" name=""/>
        <dsp:cNvSpPr/>
      </dsp:nvSpPr>
      <dsp:spPr>
        <a:xfrm>
          <a:off x="273670" y="3185448"/>
          <a:ext cx="991690" cy="991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کربن</a:t>
          </a:r>
          <a:endParaRPr lang="fa-IR" sz="2000" kern="1200" dirty="0"/>
        </a:p>
      </dsp:txBody>
      <dsp:txXfrm>
        <a:off x="273670" y="3185448"/>
        <a:ext cx="991690" cy="991690"/>
      </dsp:txXfrm>
    </dsp:sp>
    <dsp:sp modelId="{EDEFF3C9-8FF6-44B0-A2D5-1946254CCBAD}">
      <dsp:nvSpPr>
        <dsp:cNvPr id="0" name=""/>
        <dsp:cNvSpPr/>
      </dsp:nvSpPr>
      <dsp:spPr>
        <a:xfrm rot="5400000">
          <a:off x="1539242" y="3514352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9FE39C9-4DE0-41E6-B0EC-F8A0D9E4BDE0}">
      <dsp:nvSpPr>
        <dsp:cNvPr id="0" name=""/>
        <dsp:cNvSpPr/>
      </dsp:nvSpPr>
      <dsp:spPr>
        <a:xfrm>
          <a:off x="2314602" y="2970097"/>
          <a:ext cx="1411761" cy="1422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کائوچوها</a:t>
          </a:r>
          <a:endParaRPr lang="fa-IR" sz="2000" kern="1200" dirty="0"/>
        </a:p>
      </dsp:txBody>
      <dsp:txXfrm>
        <a:off x="2314602" y="2970097"/>
        <a:ext cx="1411761" cy="1422392"/>
      </dsp:txXfrm>
    </dsp:sp>
    <dsp:sp modelId="{6DE73C40-477F-4C70-BEEA-D476BDFEA5F8}">
      <dsp:nvSpPr>
        <dsp:cNvPr id="0" name=""/>
        <dsp:cNvSpPr/>
      </dsp:nvSpPr>
      <dsp:spPr>
        <a:xfrm>
          <a:off x="2760294" y="2478724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F48E8F-6512-413E-812A-79BFC20858EA}">
      <dsp:nvSpPr>
        <dsp:cNvPr id="0" name=""/>
        <dsp:cNvSpPr/>
      </dsp:nvSpPr>
      <dsp:spPr>
        <a:xfrm>
          <a:off x="2386609" y="1008113"/>
          <a:ext cx="1267747" cy="13320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روغن ها ومواد شیمیایی </a:t>
          </a:r>
          <a:endParaRPr lang="fa-IR" sz="2000" kern="1200" dirty="0"/>
        </a:p>
      </dsp:txBody>
      <dsp:txXfrm>
        <a:off x="2386609" y="1008113"/>
        <a:ext cx="1267747" cy="1332019"/>
      </dsp:txXfrm>
    </dsp:sp>
    <dsp:sp modelId="{C71575F6-0B67-42FE-BCCE-08C2B22913FF}">
      <dsp:nvSpPr>
        <dsp:cNvPr id="0" name=""/>
        <dsp:cNvSpPr/>
      </dsp:nvSpPr>
      <dsp:spPr>
        <a:xfrm rot="5400000">
          <a:off x="3869611" y="1507182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F6BAAF-C31E-4257-B75F-DC3A3D20BC27}">
      <dsp:nvSpPr>
        <dsp:cNvPr id="0" name=""/>
        <dsp:cNvSpPr/>
      </dsp:nvSpPr>
      <dsp:spPr>
        <a:xfrm>
          <a:off x="4586343" y="1008113"/>
          <a:ext cx="1328657" cy="13320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آمیزه لاستیکی</a:t>
          </a:r>
          <a:endParaRPr lang="fa-IR" sz="2000" kern="1200" dirty="0"/>
        </a:p>
      </dsp:txBody>
      <dsp:txXfrm>
        <a:off x="4586343" y="1008113"/>
        <a:ext cx="1328657" cy="1332019"/>
      </dsp:txXfrm>
    </dsp:sp>
    <dsp:sp modelId="{363B1762-DD56-47D9-A799-38D33295BD42}">
      <dsp:nvSpPr>
        <dsp:cNvPr id="0" name=""/>
        <dsp:cNvSpPr/>
      </dsp:nvSpPr>
      <dsp:spPr>
        <a:xfrm rot="10800000">
          <a:off x="4990483" y="2533627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C12A4C-102F-4553-8BCB-65CB594AFD16}">
      <dsp:nvSpPr>
        <dsp:cNvPr id="0" name=""/>
        <dsp:cNvSpPr/>
      </dsp:nvSpPr>
      <dsp:spPr>
        <a:xfrm>
          <a:off x="4546849" y="3042104"/>
          <a:ext cx="1407645" cy="1278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خشک و خنک شدن توسط فن</a:t>
          </a:r>
          <a:endParaRPr lang="fa-IR" sz="2000" kern="1200" dirty="0"/>
        </a:p>
      </dsp:txBody>
      <dsp:txXfrm>
        <a:off x="4546849" y="3042104"/>
        <a:ext cx="1407645" cy="1278378"/>
      </dsp:txXfrm>
    </dsp:sp>
    <dsp:sp modelId="{EC2EF0FC-C6E7-4098-93CA-5E3CE40F84DD}">
      <dsp:nvSpPr>
        <dsp:cNvPr id="0" name=""/>
        <dsp:cNvSpPr/>
      </dsp:nvSpPr>
      <dsp:spPr>
        <a:xfrm rot="5400000">
          <a:off x="6095241" y="3514352"/>
          <a:ext cx="520377" cy="333881"/>
        </a:xfrm>
        <a:prstGeom prst="triangle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3DA4D3-428B-4C04-9229-84475A24CEA0}">
      <dsp:nvSpPr>
        <dsp:cNvPr id="0" name=""/>
        <dsp:cNvSpPr/>
      </dsp:nvSpPr>
      <dsp:spPr>
        <a:xfrm>
          <a:off x="6737465" y="2937897"/>
          <a:ext cx="1486792" cy="14867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100" kern="1200" dirty="0" smtClean="0"/>
            <a:t>انبار</a:t>
          </a:r>
          <a:endParaRPr lang="fa-IR" sz="5100" kern="1200" dirty="0"/>
        </a:p>
      </dsp:txBody>
      <dsp:txXfrm>
        <a:off x="6737465" y="2937897"/>
        <a:ext cx="1486792" cy="148679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775AA0-63AC-4C47-B977-7110B728BC4A}">
      <dsp:nvSpPr>
        <dsp:cNvPr id="0" name=""/>
        <dsp:cNvSpPr/>
      </dsp:nvSpPr>
      <dsp:spPr>
        <a:xfrm>
          <a:off x="203455" y="0"/>
          <a:ext cx="4774688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الياف نخ مورد استفاده (ديپ کورد ) </a:t>
          </a:r>
          <a:endParaRPr lang="fa-IR" sz="2000" kern="1200" dirty="0"/>
        </a:p>
      </dsp:txBody>
      <dsp:txXfrm>
        <a:off x="203455" y="0"/>
        <a:ext cx="3628201" cy="1219200"/>
      </dsp:txXfrm>
    </dsp:sp>
    <dsp:sp modelId="{57732028-5FD3-4410-B3C2-1FDFA718FEA7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با استفاده از سمنت و دستگاه پرس نخ ها را متصل کرده</a:t>
          </a:r>
          <a:endParaRPr lang="fa-IR" sz="2000" kern="1200" dirty="0"/>
        </a:p>
      </dsp:txBody>
      <dsp:txXfrm>
        <a:off x="457199" y="1422399"/>
        <a:ext cx="3931920" cy="1219200"/>
      </dsp:txXfrm>
    </dsp:sp>
    <dsp:sp modelId="{FEE7A11E-C359-476E-9E13-E32E7F4B1A93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/>
            <a:t>گرم کردن آمیزه و روکش کردن نخ ها</a:t>
          </a:r>
          <a:endParaRPr lang="fa-IR" sz="2000" kern="1200" dirty="0"/>
        </a:p>
      </dsp:txBody>
      <dsp:txXfrm>
        <a:off x="914399" y="2844799"/>
        <a:ext cx="3931920" cy="1219200"/>
      </dsp:txXfrm>
    </dsp:sp>
    <dsp:sp modelId="{FBF7FE66-F547-4F99-8167-A591759A6807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600" kern="1200"/>
        </a:p>
      </dsp:txBody>
      <dsp:txXfrm>
        <a:off x="4389120" y="924560"/>
        <a:ext cx="792480" cy="792480"/>
      </dsp:txXfrm>
    </dsp:sp>
    <dsp:sp modelId="{E41F684D-2961-45FB-A00C-0E30A3919A7E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600" kern="1200"/>
        </a:p>
      </dsp:txBody>
      <dsp:txXfrm>
        <a:off x="4846320" y="2338832"/>
        <a:ext cx="792480" cy="79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4A888CF-F163-45E8-B70E-F3E2C340326A}" type="datetimeFigureOut">
              <a:rPr lang="fa-IR" smtClean="0"/>
              <a:pPr/>
              <a:t>1433/11/01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C447814-3559-4358-8186-FBAB0B73481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49979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6F653-0099-43B4-994A-D389F85F34F3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886A-06DB-4048-96B7-FB06DF7DEAA2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1AF1-7EE0-43D5-900E-0BEB032BB218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46EA0-937E-40F8-A97C-25A1048D456A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2033-0212-493D-A945-10FB0ABF4E3E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8D7D-E9AD-465C-9EEF-1139D46C4C2B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CCAD5-F3F0-4E24-B05F-0E29D755541D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49B2-3626-40BF-AA74-46C7B8297F86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4639-2F72-46F3-B9E9-5C4A4F5FC71C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442C-2123-4D18-8F3B-2D9A8E20D429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77A76-1EAF-4309-9851-D8FD1ADEFC02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D904DAF-5A01-4EB1-B575-67EC937E45D0}" type="datetime8">
              <a:rPr lang="fa-IR" smtClean="0"/>
              <a:pPr/>
              <a:t>12/سپتامبر/16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947543C-DD4A-4D2B-9BD1-66A8A21D5E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hyperlink" Target="http://www.tebyan.net/bigimage.aspx?img=http://img.tebyan.net/big/1390/11/179501462129120236138239231451771961236236.gi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://www.tebyan.net/bigimage.aspx?img=http://img.tebyan.net/big/1390/11/1147644249211681192007048423319518525253.gi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://www.tebyan.net/bigimage.aspx?img=http://img.tebyan.net/big/1390/11/197128201164922532291571041902281922461364989.gi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</a:t>
            </a:fld>
            <a:endParaRPr lang="fa-IR"/>
          </a:p>
        </p:txBody>
      </p:sp>
      <p:pic>
        <p:nvPicPr>
          <p:cNvPr id="5" name="Picture 4" descr="C:\Users\mostafa\Desktop\besmellah 1\1 (8)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06245" y="545284"/>
            <a:ext cx="5731510" cy="5767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2672854"/>
              </p:ext>
            </p:extLst>
          </p:nvPr>
        </p:nvGraphicFramePr>
        <p:xfrm>
          <a:off x="467544" y="112474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683079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 smtClean="0"/>
              <a:t>مشخصه </a:t>
            </a:r>
            <a:r>
              <a:rPr lang="ar-SA" sz="2800" dirty="0" smtClean="0"/>
              <a:t>تایرهای </a:t>
            </a:r>
            <a:r>
              <a:rPr lang="ar-SA" sz="2800" dirty="0"/>
              <a:t>بایاس 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امتداد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نخ های لایه با خط مرکزی تایر زاویه مورب می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سازد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قرار گیری لایه ها روی یکدیگر به صورت ضربدری می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باشد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جنس نخ لایه ها از نایلون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در بدنه تایر بجز در ناحیه طوقه ها از سیم فولادی استفاده نمی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شود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11</a:t>
            </a:fld>
            <a:endParaRPr lang="fa-IR"/>
          </a:p>
        </p:txBody>
      </p:sp>
      <p:pic>
        <p:nvPicPr>
          <p:cNvPr id="5" name="Picture 4" descr="http://www.sae.org/aeromag/techupdate/08-2001/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717032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0234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600200"/>
          </a:xfrm>
        </p:spPr>
        <p:txBody>
          <a:bodyPr>
            <a:normAutofit/>
          </a:bodyPr>
          <a:lstStyle/>
          <a:p>
            <a:pPr algn="r"/>
            <a:r>
              <a:rPr lang="fa-IR" sz="2800" dirty="0"/>
              <a:t>مشخصه</a:t>
            </a:r>
            <a:r>
              <a:rPr lang="fa-IR" sz="2800" dirty="0" smtClean="0"/>
              <a:t> </a:t>
            </a:r>
            <a:r>
              <a:rPr lang="ar-SA" sz="2800" dirty="0" smtClean="0"/>
              <a:t>تایرهای </a:t>
            </a:r>
            <a:r>
              <a:rPr lang="ar-SA" sz="2800" dirty="0"/>
              <a:t>رادیال 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امتداد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نخهای لایه باخط مرکزی  تایر زاویه ای در حدود 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۹۰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درجه می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سازد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جنس نخ لایه ها عموما از ریون یا پلی استر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لایه هایی به عرض عاج و زاویه مورب نسبت به خط مرکزی تایر با نام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کمربند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یا بلت استفاده می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شود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.(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به منظور ایجاد پایداری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حرکتی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الیاف مصرفی در کمربند از جنس نخ یا سیم فولادی است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12</a:t>
            </a:fld>
            <a:endParaRPr lang="fa-IR"/>
          </a:p>
        </p:txBody>
      </p:sp>
      <p:pic>
        <p:nvPicPr>
          <p:cNvPr id="4" name="Picture 3" descr="http://www.sae.org/aeromag/techupdate/08-2001/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7340" y="4005064"/>
            <a:ext cx="252028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20229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ویژگی های مهم تایرهای </a:t>
            </a:r>
            <a:r>
              <a:rPr lang="ar-SA" sz="2800" dirty="0" smtClean="0"/>
              <a:t>رادیال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مصرف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سوخت کم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پایداری حرکتی خوب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رانندگی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راحت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دوام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 طول عمر زیاد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شتاب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گیری و ترمز گیری سریع و مطمئن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فرمان پذیری مناسب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 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مقاوم در مقابل پنچری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034863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600200"/>
          </a:xfrm>
        </p:spPr>
        <p:txBody>
          <a:bodyPr>
            <a:normAutofit/>
          </a:bodyPr>
          <a:lstStyle/>
          <a:p>
            <a:pPr algn="r"/>
            <a:r>
              <a:rPr lang="fa-IR" sz="2800" dirty="0" smtClean="0"/>
              <a:t>چند نوع مختلف تایر و خصوصیاتشان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تايرهاي راديال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سواري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مناسب براي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تمام فصول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عدم پرتاب سنگ ريزه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وآب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براي سرعت هاي بالا طراحي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گرديده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تايرهاي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باياس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سواري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به راحتي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ضربه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هاي وارده را دفع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 نم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ايند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مناسب براي تمام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فصول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ايمني، ثبات و توان پيچشي خوب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14</a:t>
            </a:fld>
            <a:endParaRPr lang="fa-IR"/>
          </a:p>
        </p:txBody>
      </p:sp>
      <p:pic>
        <p:nvPicPr>
          <p:cNvPr id="4" name="Picture 3" descr="http://www.denatire.ir/Files/size/radi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8826" y="980728"/>
            <a:ext cx="1243330" cy="2402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denatire.ir/Files/size/s-k-h--passeng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8826" y="3573016"/>
            <a:ext cx="112649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9639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تايرهاي كشاورزي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زمين هاي كشاورزي و جاده هاي خاكي </a:t>
            </a:r>
            <a:endParaRPr lang="fa-I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بسيار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مناسب وكارآمد مي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باشد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استحكام و عدم لغزندگي درزمين هاي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كشاورزي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تايرهاي يخ شكن سواري 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15</a:t>
            </a:fld>
            <a:endParaRPr lang="fa-IR"/>
          </a:p>
        </p:txBody>
      </p:sp>
      <p:pic>
        <p:nvPicPr>
          <p:cNvPr id="4" name="Picture 3" descr="http://www.denatire.ir/Files/size/FSL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1243330" cy="238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www.denatire.ir/Files/size/yakh-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71748"/>
            <a:ext cx="1162174" cy="2133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84376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22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محصولات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ظرفيت توليدي (</a:t>
                      </a: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تن در سال)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ظرفيت اوليه توليد (</a:t>
                      </a: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تن در سال)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سال تاسيس شركت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كارخانه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تایرهای سنگین رادیال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30000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25000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1359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گروه صنعتی بارز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تايرهاي سواري، وانتي، باري و صنعتي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28000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8000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1341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kern="18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شركت كيان تاير(لاستيك البرز)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تایر بایاس نخی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26000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4000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1344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kern="1800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شركت ايران تاير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تایرهای سواری بایاس و رادیال نخی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33000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20000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1354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kern="18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شركت لاستيك دنا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تايرهاي سواري، وانتي و باري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20000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1355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kern="18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شركت لاستيك پارس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تايرهاي راديال سواري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31000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1372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kern="1800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مجتمع صنايع لاستيك كرمان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تايرهاي باياس و راديال بلت نخي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---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25500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1375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400" kern="1800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مجتمع صنعتي آرتاويل تاير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تايرهاي راديال نخي و استيل بلت سواري و تايرهاي سنگين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---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Arial"/>
                        </a:rPr>
                        <a:t>25500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1377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400" kern="1800" dirty="0">
                          <a:solidFill>
                            <a:srgbClr val="0D0D0D"/>
                          </a:solidFill>
                          <a:latin typeface="Calibri"/>
                          <a:ea typeface="Times New Roman"/>
                          <a:cs typeface="Arial"/>
                        </a:rPr>
                        <a:t>شركت كوير تاير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ساختمان تایر</a:t>
            </a:r>
            <a:endParaRPr lang="fa-IR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947496" y="2267521"/>
            <a:ext cx="5249008" cy="31913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097919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ساختمان تایر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آج تایر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(tread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به عنوان رابط بین سطح جاده و تایر 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وظیفه محافظت از بدنه را در برابر سایش و صدمات احتمالی بر عهده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دارد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لایه های سرپوش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(Cap plies)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دارا بودن 2 یا چند لایه از جنس پلی‌استر 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جهت نگه داشن هرچه بهتر اجزاي داخلي تاير(خصوصاً در سرعت هاي بالا)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تسمه محافظ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(Belts)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تایرهای رادیال ، لایه‌های محافظ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فولادی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، بین آج و بدنه قرار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می‌گیرند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و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مانعی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مقابل سوراخ شدن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بدنه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است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تایرهای بایاس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لایه‌های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محافظی از جنس نایلون و بعضا در خودروهای سواری از جنس پلی استر وجود دارد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964382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بدنه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تایر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(Car Cass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):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متشکل از لایه‌هایی از رشته‌های مقاوم و مستحکم </a:t>
            </a: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خودروهای سواری جنس این لایه از الیاف پلی‌استر است و در خودروهای سنگین از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فولاد</a:t>
            </a:r>
          </a:p>
          <a:p>
            <a:pPr marL="0" indent="0">
              <a:buNone/>
            </a:pP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زهوار تایر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(Bead Bundle)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حلقه‌ای از سیم‌های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فولادی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، پوشیده شده از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لاستیک 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جهت حفظ وضعیت تایر در رینگ و جلوگیری از خروج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تایر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دیواره‌های کناری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(Side Walls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پایداری جانبی تایر توسط این دیواره‌ها فراهم می‌شود 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مشخصات تایر و نام سازنده آن نیز بر روی این قسمت نوشته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می‌شود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آستر داخلی تایر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(Inner Liner)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جایگزینی برای تیوپ در تایرهای بدون تیوپ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(Tubeless)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978435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نانولاستيك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مریم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بنی عبدالیوسفی</a:t>
            </a:r>
          </a:p>
          <a:p>
            <a:pPr algn="ctr">
              <a:buNone/>
            </a:pP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(8711130010)</a:t>
            </a:r>
          </a:p>
          <a:p>
            <a:pPr algn="ctr">
              <a:buNone/>
            </a:pP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استاد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راهنما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: جناب آقای دکتر جهانگیری</a:t>
            </a:r>
          </a:p>
          <a:p>
            <a:pPr algn="ctr">
              <a:buNone/>
            </a:pP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  <a:p>
            <a:pPr algn="ctr" rtl="0">
              <a:buNone/>
            </a:pP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شهريور91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</a:t>
            </a:fld>
            <a:endParaRPr lang="fa-IR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692696"/>
            <a:ext cx="11334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/>
              <a:t>نحوه ساخت تاير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a-IR" sz="2400" dirty="0" smtClean="0"/>
          </a:p>
          <a:p>
            <a:endParaRPr lang="fa-IR" dirty="0"/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مرحله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اول : فرآیند اختلاط مواد و تهیه آمیزه لاستیکی ( کامپاند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مرحله دوم : فرآیند ساخت و آماده سازی اجزاء تایر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مرحله سوم : فرآیند ساخت و مونتاژ تایر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مرحله چهارم : فرآیند پخت تایر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ar-SA" sz="2400" dirty="0"/>
              <a:t> </a:t>
            </a:r>
            <a:r>
              <a:rPr lang="fa-IR" dirty="0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560870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600200"/>
          </a:xfrm>
        </p:spPr>
        <p:txBody>
          <a:bodyPr>
            <a:normAutofit/>
          </a:bodyPr>
          <a:lstStyle/>
          <a:p>
            <a:pPr algn="r"/>
            <a:r>
              <a:rPr lang="ar-SA" sz="2000" dirty="0"/>
              <a:t>مرحله اول : فرآیند اختلاط مواد و تهیه آمیزه لاستیکی ( کامپاند)</a:t>
            </a:r>
            <a:r>
              <a:rPr lang="fa-IR" sz="2000" dirty="0"/>
              <a:t/>
            </a:r>
            <a:br>
              <a:rPr lang="fa-IR" sz="2000" dirty="0"/>
            </a:br>
            <a:endParaRPr lang="fa-IR" sz="2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54757377"/>
              </p:ext>
            </p:extLst>
          </p:nvPr>
        </p:nvGraphicFramePr>
        <p:xfrm>
          <a:off x="457200" y="1340768"/>
          <a:ext cx="822960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21</a:t>
            </a:fld>
            <a:endParaRPr lang="fa-IR"/>
          </a:p>
        </p:txBody>
      </p:sp>
      <p:pic>
        <p:nvPicPr>
          <p:cNvPr id="9" name="Picture 8" descr="I:\پروژه\dd\ax\tyer-irantriz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1714500" cy="2284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88037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ar-SA" sz="2800" dirty="0" smtClean="0"/>
              <a:t>مرحله </a:t>
            </a:r>
            <a:r>
              <a:rPr lang="ar-SA" sz="2800" dirty="0"/>
              <a:t>دوم : فرآیند ساخت و آماده سازی اجزاء تایر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بخش اکسترودر:</a:t>
            </a:r>
          </a:p>
          <a:p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عمده 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کار و توليد 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دراين قسمت توليد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tread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(روکش) و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sidewall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(دیواره) 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تاير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است.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دو نوع کامپاند برای ساخت دیواره و روکش استفاده می شود.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قالب گیری و استفاده از سمنت در زیر ترد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انتقال قطعات تولیدی به حوضچه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برش و انبار </a:t>
            </a:r>
          </a:p>
          <a:p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22</a:t>
            </a:fld>
            <a:endParaRPr lang="fa-IR"/>
          </a:p>
        </p:txBody>
      </p:sp>
      <p:pic>
        <p:nvPicPr>
          <p:cNvPr id="4" name="Picture 3" descr="I:\پروژه\dd\ax\tyer-irantriz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61048"/>
            <a:ext cx="2808312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35403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fa-I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بخش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کلندر که ساخت لایه ها و آستر داخلی در این قسمت صورت می گیرد.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23</a:t>
            </a:fld>
            <a:endParaRPr lang="fa-IR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2286039272"/>
              </p:ext>
            </p:extLst>
          </p:nvPr>
        </p:nvGraphicFramePr>
        <p:xfrm>
          <a:off x="1043608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85129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6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 smtClean="0"/>
              <a:t>ساخت </a:t>
            </a:r>
            <a:r>
              <a:rPr lang="fa-IR" sz="2800" dirty="0"/>
              <a:t>بید و </a:t>
            </a:r>
            <a:r>
              <a:rPr lang="fa-IR" sz="2800" dirty="0" smtClean="0"/>
              <a:t>فیلیپر و بلت:</a:t>
            </a:r>
            <a:r>
              <a:rPr lang="fa-IR" sz="2800" dirty="0"/>
              <a:t/>
            </a:r>
            <a:br>
              <a:rPr lang="fa-IR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003232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بید: </a:t>
            </a:r>
          </a:p>
          <a:p>
            <a:pPr>
              <a:buFont typeface="Wingdings" pitchFamily="2" charset="2"/>
              <a:buChar char="ü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 جنس سیم فولادی است</a:t>
            </a:r>
          </a:p>
          <a:p>
            <a:pPr>
              <a:buFont typeface="Wingdings" pitchFamily="2" charset="2"/>
              <a:buChar char="ü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مقاوم در برابر خمیدگی و تغییر فرم</a:t>
            </a:r>
          </a:p>
          <a:p>
            <a:pPr marL="0" indent="0">
              <a:buNone/>
            </a:pP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فیلیپر:</a:t>
            </a:r>
          </a:p>
          <a:p>
            <a:pPr>
              <a:buFont typeface="Wingdings" pitchFamily="2" charset="2"/>
              <a:buChar char="ü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 جنس لاستیک است</a:t>
            </a:r>
          </a:p>
          <a:p>
            <a:pPr>
              <a:buFont typeface="Wingdings" pitchFamily="2" charset="2"/>
              <a:buChar char="ü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به عنوان محافظ بید</a:t>
            </a:r>
          </a:p>
          <a:p>
            <a:pPr>
              <a:buFont typeface="Wingdings" pitchFamily="2" charset="2"/>
              <a:buChar char="ü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برای چسباندن بید به تایر</a:t>
            </a: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توليد  بلت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 این مرحله، سیم های فولادی به طور منظم و رشته ای بین دولایه با کامپاند مخصوص پوشانده می شوند.(کورد)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24</a:t>
            </a:fld>
            <a:endParaRPr lang="fa-IR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1944216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35347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880319"/>
          </a:xfrm>
        </p:spPr>
        <p:txBody>
          <a:bodyPr>
            <a:normAutofit/>
          </a:bodyPr>
          <a:lstStyle/>
          <a:p>
            <a:pPr algn="r"/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مرحله سوم : فرآیند ساخت و مونتاژ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تایر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/>
            </a:r>
            <a:b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</a:b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در مرحله اول لایه ها ، بید و دیواره ها (منجید) متصل می شوند</a:t>
            </a:r>
            <a:b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</a:b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در مرحله دوم بلت سیمی و ترد به آن اضافه می شود.</a:t>
            </a:r>
            <a:r>
              <a:rPr lang="fa-IR" sz="2000" dirty="0"/>
              <a:t/>
            </a:r>
            <a:br>
              <a:rPr lang="fa-IR" sz="2000" dirty="0"/>
            </a:br>
            <a:r>
              <a:rPr lang="fa-IR" sz="2000" dirty="0"/>
              <a:t/>
            </a:r>
            <a:br>
              <a:rPr lang="fa-IR" sz="2000" dirty="0"/>
            </a:br>
            <a:r>
              <a:rPr lang="fa-IR" sz="2000" dirty="0" smtClean="0"/>
              <a:t/>
            </a:r>
            <a:br>
              <a:rPr lang="fa-IR" sz="2000" dirty="0" smtClean="0"/>
            </a:br>
            <a:r>
              <a:rPr lang="fa-IR" sz="2000" dirty="0"/>
              <a:t/>
            </a:r>
            <a:br>
              <a:rPr lang="fa-IR" sz="2000" dirty="0"/>
            </a:br>
            <a:r>
              <a:rPr lang="fa-IR" sz="2000" dirty="0" smtClean="0"/>
              <a:t/>
            </a:r>
            <a:br>
              <a:rPr lang="fa-IR" sz="2000" dirty="0" smtClean="0"/>
            </a:br>
            <a:r>
              <a:rPr lang="ar-SA" sz="2000" dirty="0" smtClean="0"/>
              <a:t> </a:t>
            </a:r>
            <a:r>
              <a:rPr lang="fa-IR" sz="2000" dirty="0" smtClean="0"/>
              <a:t/>
            </a:r>
            <a:br>
              <a:rPr lang="fa-IR" sz="2000" dirty="0" smtClean="0"/>
            </a:br>
            <a:endParaRPr lang="fa-I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5976" y="2925340"/>
            <a:ext cx="3888432" cy="2713459"/>
          </a:xfrm>
        </p:spPr>
        <p:txBody>
          <a:bodyPr>
            <a:normAutofit/>
          </a:bodyPr>
          <a:lstStyle/>
          <a:p>
            <a:pPr algn="r"/>
            <a:endParaRPr lang="fa-IR" sz="2000" dirty="0" smtClean="0">
              <a:solidFill>
                <a:schemeClr val="tx1"/>
              </a:solidFill>
            </a:endParaRPr>
          </a:p>
          <a:p>
            <a:pPr algn="r"/>
            <a:endParaRPr lang="fa-IR" sz="2000" dirty="0">
              <a:solidFill>
                <a:schemeClr val="tx1"/>
              </a:solidFill>
            </a:endParaRPr>
          </a:p>
          <a:p>
            <a:pPr algn="r"/>
            <a:r>
              <a:rPr lang="ar-SA" sz="2000" dirty="0" smtClean="0">
                <a:solidFill>
                  <a:schemeClr val="tx1"/>
                </a:solidFill>
              </a:rPr>
              <a:t>مرحله </a:t>
            </a:r>
            <a:r>
              <a:rPr lang="ar-SA" sz="2000" dirty="0">
                <a:solidFill>
                  <a:schemeClr val="tx1"/>
                </a:solidFill>
              </a:rPr>
              <a:t>چهارم : فرآیند پخت </a:t>
            </a:r>
            <a:r>
              <a:rPr lang="ar-SA" sz="2000" dirty="0" smtClean="0">
                <a:solidFill>
                  <a:schemeClr val="tx1"/>
                </a:solidFill>
              </a:rPr>
              <a:t>تایر</a:t>
            </a:r>
            <a:endParaRPr lang="fa-IR" sz="2000" dirty="0" smtClean="0">
              <a:solidFill>
                <a:schemeClr val="tx1"/>
              </a:solidFill>
            </a:endParaRPr>
          </a:p>
          <a:p>
            <a:pPr algn="r"/>
            <a:r>
              <a:rPr lang="fa-IR" sz="2000" dirty="0">
                <a:solidFill>
                  <a:schemeClr val="tx1"/>
                </a:solidFill>
              </a:rPr>
              <a:t>در این مرحله تایر خام به سمنت آغشته می شود و بعد از گذشت مدت زمان </a:t>
            </a:r>
            <a:r>
              <a:rPr lang="fa-IR" sz="2000" dirty="0" smtClean="0">
                <a:solidFill>
                  <a:schemeClr val="tx1"/>
                </a:solidFill>
              </a:rPr>
              <a:t>معین، </a:t>
            </a:r>
            <a:r>
              <a:rPr lang="fa-IR" sz="2000" dirty="0">
                <a:solidFill>
                  <a:schemeClr val="tx1"/>
                </a:solidFill>
              </a:rPr>
              <a:t>تایر خام،در پرس پخت، شکل نهایی را به خود می گیرد.</a:t>
            </a:r>
          </a:p>
          <a:p>
            <a:pPr algn="r"/>
            <a:endParaRPr lang="fa-IR" sz="2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25</a:t>
            </a:fld>
            <a:endParaRPr lang="fa-IR"/>
          </a:p>
        </p:txBody>
      </p:sp>
      <p:pic>
        <p:nvPicPr>
          <p:cNvPr id="4" name="Picture 3" descr="I:\پروژه\dd\ax\tyer-irantriz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883" y="1772816"/>
            <a:ext cx="3423920" cy="2305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49325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pPr algn="r"/>
            <a:r>
              <a:rPr lang="fa-IR" sz="3100" dirty="0" smtClean="0"/>
              <a:t/>
            </a:r>
            <a:br>
              <a:rPr lang="fa-IR" sz="3100" dirty="0" smtClean="0"/>
            </a:br>
            <a:r>
              <a:rPr lang="ar-SA" sz="3100" dirty="0"/>
              <a:t>علائم روی دیواره تایر</a:t>
            </a:r>
            <a:r>
              <a:rPr lang="ar-SA" sz="3100" dirty="0" smtClean="0"/>
              <a:t>:</a:t>
            </a:r>
            <a:endParaRPr lang="fa-IR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تایر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خودرو سواری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Passenger  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عرض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مقطع تایر بر حسب میلیمتر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 W 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نسبت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ارتفاع مقطع به عرض مقطع تایر(نسبت منظر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نوع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ساختار (رادیال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Radial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قطر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رینگ بر حسب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اینچ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شاخص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بار و سرعت 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استاندارد انجمن حمل و نقل آمریکا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 تاریخ تولید و انقضا</a:t>
            </a:r>
          </a:p>
          <a:p>
            <a:pPr>
              <a:buFont typeface="+mj-lt"/>
              <a:buAutoNum type="arabicPeriod"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مشخصات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ساختار 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تایر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مشخصه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تحمل حرارتی و چنگ زنی تایر به جاده (اصطکاک) و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دوا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</a:t>
            </a:r>
          </a:p>
          <a:p>
            <a:pPr marL="0" indent="0">
              <a:buNone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10. حد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مجاز بار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بر روی هر تایر و حداکثر فشار باد تایر در حالت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سرد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11. تایر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های مخصوص زمستان (برف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Snow  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گل ولای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Mud </a:t>
            </a: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26</a:t>
            </a:fld>
            <a:endParaRPr lang="fa-IR"/>
          </a:p>
        </p:txBody>
      </p:sp>
      <p:pic>
        <p:nvPicPr>
          <p:cNvPr id="4" name="Picture 3" descr="محمد ستایش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338437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47220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>کاربرد </a:t>
            </a:r>
            <a:r>
              <a:rPr lang="fa-IR" sz="2800" dirty="0"/>
              <a:t>فناوری نانو در صنعت خودرو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استفاده از فناوری نانو در سبک سازی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خودرو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به منظور سبک سازی خودرو از آلیاژهای آلومینیوم، منیزیم، 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تیتانیوم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 پلاستیک ها در بدنه خودرو و اجزای موتور استفاده می شود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رنگ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خودرو</a:t>
            </a:r>
          </a:p>
          <a:p>
            <a:pPr marL="0" indent="0">
              <a:buNone/>
            </a:pP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رنگهای مقاوم در برابر نور خورشید و مقاوم در برابر ساییدگی در ماشین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آلات،رنگ هاي خود ترميم كننده، ضد لك وآب و عايق حرارتي 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شیشه و آینه ضد مه و ضد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بخار</a:t>
            </a:r>
          </a:p>
          <a:p>
            <a:pPr marL="0" indent="0">
              <a:buNone/>
            </a:pPr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با به کارگیری این نانوذرات در شیشه و آینه خودرو سطح این دو مه آلود نمی شود و دید به جلو و عقب خودرو کامل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روکش‌های ضد لک و خودتمیز شونده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روکش‌های ضدخش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27</a:t>
            </a:fld>
            <a:endParaRPr lang="fa-IR"/>
          </a:p>
        </p:txBody>
      </p:sp>
      <p:pic>
        <p:nvPicPr>
          <p:cNvPr id="4" name="Picture 3" descr="استفاده از فناوری نانو در سبک سازی خودرو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002532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استفاده از فناوری نانو در سبک سازی خودرو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97152"/>
            <a:ext cx="1800200" cy="1512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8853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/>
              <a:t>ک</a:t>
            </a:r>
            <a:r>
              <a:rPr lang="ar-SA" sz="2800" dirty="0" smtClean="0"/>
              <a:t>اربردهای </a:t>
            </a:r>
            <a:r>
              <a:rPr lang="ar-SA" sz="2800" dirty="0"/>
              <a:t>فناوری نانو در صنعت لاستیک: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2400" dirty="0"/>
              <a:t>چ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هار ماده نانومتری هستند كه كاربرد فراوانی در صنعت لاستیك سازی پیدا كرده اند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اكسیدروی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نانومتری (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NanoZnO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نانوكربنات كلسیم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الماس نانومتری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ذرات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نانومتری خاك رس</a:t>
            </a:r>
            <a:r>
              <a:rPr lang="ar-SA" sz="2400" dirty="0"/>
              <a:t/>
            </a:r>
            <a:br>
              <a:rPr lang="ar-SA" sz="2400" dirty="0"/>
            </a:br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28</a:t>
            </a:fld>
            <a:endParaRPr lang="fa-I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4582527" cy="325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4551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pPr algn="r"/>
            <a:r>
              <a:rPr lang="ar-SA" sz="2800" i="1" dirty="0" smtClean="0"/>
              <a:t>كاربرد </a:t>
            </a:r>
            <a:r>
              <a:rPr lang="ar-SA" sz="2800" i="1" dirty="0"/>
              <a:t>اكسیدروی نانومتری (</a:t>
            </a:r>
            <a:r>
              <a:rPr lang="en-US" sz="2800" i="1" dirty="0" err="1"/>
              <a:t>NanoZnO</a:t>
            </a:r>
            <a:r>
              <a:rPr lang="ar-SA" sz="2800" i="1" dirty="0"/>
              <a:t>) درلاستیك</a:t>
            </a:r>
            <a:endParaRPr lang="fa-IR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ماده ای غیر آلی و فعال است</a:t>
            </a:r>
          </a:p>
          <a:p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کریستال های کوچک و خاصیت غیرچسبندگی</a:t>
            </a:r>
          </a:p>
          <a:p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پودر زرد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رنگ کروی و متخلخل</a:t>
            </a: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بهبود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یافتن خواص فیزیكی لاستیك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 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اثر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اضافه شدن نانو ذرات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اکسیدروی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ناشی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پیوند ساختار نانو متری 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اكسید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روی با مولكول های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لاستیك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 كه در مقیاس اتمی صورت 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گیرد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29</a:t>
            </a:fld>
            <a:endParaRPr lang="fa-IR"/>
          </a:p>
        </p:txBody>
      </p:sp>
      <p:pic>
        <p:nvPicPr>
          <p:cNvPr id="4" name="Picture 3" descr="تولید سوخت پاک برای خودروبه کمک فناوری نانو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28750"/>
            <a:ext cx="1714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6166546"/>
              </p:ext>
            </p:extLst>
          </p:nvPr>
        </p:nvGraphicFramePr>
        <p:xfrm>
          <a:off x="395536" y="2996952"/>
          <a:ext cx="5022567" cy="315468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673827"/>
                <a:gridCol w="1674370"/>
                <a:gridCol w="1674370"/>
              </a:tblGrid>
              <a:tr h="81476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تایر معمولی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تایر تولیدی با اکسید روی نانومتری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موارد بررسی شده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15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61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62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سختی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15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23.5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24.1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استحکام </a:t>
                      </a:r>
                      <a:r>
                        <a:rPr lang="fa-IR" sz="2000" dirty="0" smtClean="0">
                          <a:effectLst/>
                        </a:rPr>
                        <a:t>کششی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431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563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598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تغییر طول حد </a:t>
                      </a:r>
                      <a:r>
                        <a:rPr lang="fa-IR" sz="2000" dirty="0" smtClean="0">
                          <a:effectLst/>
                        </a:rPr>
                        <a:t>پارگی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fa-IR" sz="2000" dirty="0" smtClean="0">
                          <a:effectLst/>
                        </a:rPr>
                        <a:t> (%)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431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14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تغییر شکل نهایی(%)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64899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 smtClean="0"/>
              <a:t> نانو و نانو تکنولوژی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Nano</a:t>
            </a:r>
            <a:r>
              <a:rPr lang="fa-I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کلمه ای یونانی وبرابر یک میلیاردم یک کمیت     </a:t>
            </a:r>
          </a:p>
          <a:p>
            <a:endParaRPr lang="fa-IR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نانو تکنولوژی فناوری یک میلیاردم متر یا تکنولوژی اتم ها</a:t>
            </a:r>
          </a:p>
          <a:p>
            <a:pPr marL="0" indent="0">
              <a:buNone/>
            </a:pPr>
            <a:endParaRPr lang="fa-IR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فناوری نانو عبارت است از طراحی، تعیین ویژگی ها، استفاده از ساختارها، وسایل و سیستم هایی که قابلیت کنترل شکل و اندازه در حد نانومتر را دارا باشند و در نتیجه بتوان از آنها در جهت تولید و استفاده در حد ابعاد اتمی بهره </a:t>
            </a:r>
            <a:r>
              <a:rPr lang="fa-I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برد.</a:t>
            </a:r>
            <a:endParaRPr lang="fa-I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166232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كاربرد نانوكربنات كلسیم </a:t>
            </a:r>
            <a:r>
              <a:rPr lang="ar-SA" sz="2800" dirty="0" smtClean="0"/>
              <a:t>درلاستیك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 جمله مزایای استفاده از نانو کربنات کلسیم: 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توانایی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تولید در مقیاس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زیاد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افزایش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استحكام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لاستیك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بهبود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بخشیدن خواص مكانیكی (افزایش استحكام مكانیكی) 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انعطاف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پذیر شدن تركیبات لاستیك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زیبایی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ظرافت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ظاهری</a:t>
            </a:r>
            <a:r>
              <a:rPr lang="ar-SA" sz="2400" dirty="0"/>
              <a:t/>
            </a:r>
            <a:br>
              <a:rPr lang="ar-SA" sz="2400" dirty="0"/>
            </a:br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30</a:t>
            </a:fld>
            <a:endParaRPr lang="fa-IR"/>
          </a:p>
        </p:txBody>
      </p:sp>
      <p:pic>
        <p:nvPicPr>
          <p:cNvPr id="5" name="Picture 4" descr="تولید سوخت پاک برای خودروبه کمک فناوری نانو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573016"/>
            <a:ext cx="2304256" cy="24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32568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67544"/>
          </a:xfrm>
        </p:spPr>
        <p:txBody>
          <a:bodyPr>
            <a:noAutofit/>
          </a:bodyPr>
          <a:lstStyle/>
          <a:p>
            <a:pPr algn="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بررسي تاثير نانوكربنات كلسيم بر خواص مكانيكي پليمرها، بويژه لاستيك‌ها را مي‌توان با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اندازه‌گيري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انرژي پارگي نيز بررسي كرد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افزودن نانو كربنات كلسيم تا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15wt%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خواص مكانيكي نمونه تا حدي قابل قبول بهبود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مي‌يابد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علت اين امر آن است كه با افزايش ميزان نانو 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ذرات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كربنات كلسيم، تمايل واكنش مولكول‌ها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ايجاد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پيوند بين زنجيره‌هاي لاستيك افزايش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مي‌يابد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31</a:t>
            </a:fld>
            <a:endParaRPr lang="fa-I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068960"/>
            <a:ext cx="318135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7479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/>
            </a:r>
            <a:b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</a:b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/>
            </a:r>
            <a:b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</a:b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بررسي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چگونگي تاثير نانو ذرات كلسيم كربنات را بر خواص مكانيكي لاستيك‌ها مي‌توان با محاسبه مقادير استحكام كششي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و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 elongation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(کشیدگی)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انجام داد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.</a:t>
            </a:r>
            <a:endParaRPr lang="fa-IR" sz="2400" dirty="0">
              <a:solidFill>
                <a:schemeClr val="tx1">
                  <a:lumMod val="95000"/>
                  <a:lumOff val="5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pPr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نانو ذرات افزوده شده، باعث پراكنده </a:t>
            </a:r>
            <a:endParaRPr lang="fa-I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شدن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ذرات زمينه شده و به دنبال آن، </a:t>
            </a:r>
            <a:endParaRPr lang="fa-I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فعل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 انفعالات بين ذرات و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درگيري</a:t>
            </a:r>
          </a:p>
          <a:p>
            <a:pPr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بين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زنجيره ها بيشتر مي شود.</a:t>
            </a:r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32</a:t>
            </a:fld>
            <a:endParaRPr lang="fa-IR"/>
          </a:p>
        </p:txBody>
      </p:sp>
      <p:pic>
        <p:nvPicPr>
          <p:cNvPr id="4" name="Picture 3" descr="http://www.sanatekhodro.com/sites/145/PublishingImages/فنی-%20مهندسی/sh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431" y="2708920"/>
            <a:ext cx="4352925" cy="305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3162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00200"/>
          </a:xfrm>
        </p:spPr>
        <p:txBody>
          <a:bodyPr>
            <a:normAutofit/>
          </a:bodyPr>
          <a:lstStyle/>
          <a:p>
            <a:pPr algn="r"/>
            <a:r>
              <a:rPr lang="ar-SA" sz="2800" dirty="0"/>
              <a:t>كاربرد ساختارهای نانومتری الماس در </a:t>
            </a:r>
            <a:r>
              <a:rPr lang="ar-SA" sz="2800" dirty="0" smtClean="0"/>
              <a:t>لاستیك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ساختار كریستالی( بلوری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سطح شیمیایی كاملا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ناپایدار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شكل كاملا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كروی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ساختمان شیمیایی بسیار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محكم</a:t>
            </a: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فعالیت جذب سطحی بسیار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بالا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عنوان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ضد اصطكاك، مواد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لیزكننده</a:t>
            </a: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اضافه كردن ساختارهای نانومتری الماس به لاستیك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ها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1) 4 الی 5 برابر شدن خاصیت انعطاف پذیری 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لاستیك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 افزیش 2 الی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2/5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برابری درجه استحكام</a:t>
            </a:r>
            <a:b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 افزایش حد شكستگی تا حدود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kg/cm</a:t>
            </a:r>
            <a:r>
              <a:rPr lang="en-US" sz="18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a-I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620 - 700</a:t>
            </a:r>
            <a:r>
              <a:rPr lang="ar-S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4) 3 برابر شدن قدرت بریده شدن آنها </a:t>
            </a:r>
            <a:b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fa-I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33</a:t>
            </a:fld>
            <a:endParaRPr lang="fa-IR"/>
          </a:p>
        </p:txBody>
      </p:sp>
      <p:pic>
        <p:nvPicPr>
          <p:cNvPr id="4" name="Picture 3" descr="تولید سوخت پاک برای خودروبه کمک فناوری نانو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060848"/>
            <a:ext cx="2376264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11962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600200"/>
          </a:xfrm>
        </p:spPr>
        <p:txBody>
          <a:bodyPr>
            <a:normAutofit fontScale="90000"/>
          </a:bodyPr>
          <a:lstStyle/>
          <a:p>
            <a:pPr algn="r"/>
            <a:r>
              <a:rPr lang="en-US" sz="2800" dirty="0"/>
              <a:t/>
            </a:r>
            <a:br>
              <a:rPr lang="en-US" sz="2800" dirty="0"/>
            </a:br>
            <a:r>
              <a:rPr lang="ar-SA" sz="2800" dirty="0" smtClean="0"/>
              <a:t>كاربرد </a:t>
            </a:r>
            <a:r>
              <a:rPr lang="ar-SA" sz="2800" dirty="0"/>
              <a:t>ذرات نانومتری خاك رس در لاستیك </a:t>
            </a:r>
            <a:r>
              <a:rPr lang="en-US" sz="2800" dirty="0"/>
              <a:t/>
            </a:r>
            <a:br>
              <a:rPr lang="en-US" sz="2800" dirty="0"/>
            </a:b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با اضافه كردن این مواد به تركیبات لاستیك، به دلیل پیوندهایی كه در مقیاس اتمی بین این مواد و تركیبات لاستیك صورت می‌ گیرد، علاوه بر بهبود خواص فیزیكی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آنها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1) افزایش مقاومت لاستیك در برابر سایش</a:t>
            </a:r>
            <a:b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 افزایش استحكام مكانیكی</a:t>
            </a:r>
            <a:b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 افزایش مقاومت گرمایی</a:t>
            </a:r>
            <a:b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4) كاهش قابلیت اشتعال</a:t>
            </a:r>
            <a:b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5) پایداری ابعادی در برابر گرما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34</a:t>
            </a:fld>
            <a:endParaRPr lang="fa-IR"/>
          </a:p>
        </p:txBody>
      </p:sp>
      <p:pic>
        <p:nvPicPr>
          <p:cNvPr id="4" name="Picture 3" descr="تولید سوخت پاک برای خودروبه کمک فناوری نانو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852936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4682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 smtClean="0"/>
              <a:t>کاربرد نانو در صنعت لاستیک ایران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پژوهشگران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دانشگاه صنعتي اميرکبير، با به‌كار بردن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نانوكامپوزيت‌هاي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در آميزه‌‌ي لاستيك‌ها، موجب افزايش طول عمر و كاهش وزن لاستيك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شدند</a:t>
            </a: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افزايش استحکام لاستيک از اهميت ويژه‌اي در صنايع خودرو برخوردار است و از ديرباز دوده به‌عنوان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کاربرد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ي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‌ترين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تقويت‌کننده در آميزه‌هاي لاستيکي مطرح بوده‌است. ولي معايبي همانند رنگ همواره مشکي، وابستگي به منابع نفتي و کاهش فرآيندپذيري آميزه با افزايش مقدار آن و افزايش چگالي ماده را به همراه دارد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fa-I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استفاده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نانوسيليکات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منجر به کاهش مقدار دوده مصرفي در آميزه‌ي لاستيک مي‌شود و چگالي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آميزه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را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کاهش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مي‌دهد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، به اين طريق مي‌توان فراورده‌هايي با وزن کمتر توليد نمود. با كاهش وزن تايرها، مصرف سوخت در وسيله‌ي نقليه کاهش مي‌يابد و موجب کاهش آلودگي محيط و صرفه‌جويي در مصرف انرژي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مي‌گردد</a:t>
            </a:r>
            <a:r>
              <a:rPr lang="fa-IR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fa-I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249812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600200"/>
          </a:xfrm>
        </p:spPr>
        <p:txBody>
          <a:bodyPr/>
          <a:lstStyle/>
          <a:p>
            <a:pPr algn="r"/>
            <a:r>
              <a:rPr lang="fa-IR" sz="2800" dirty="0" smtClean="0"/>
              <a:t>منابع: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24536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1- Industrial application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ofnanomaterials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chances and risks; Future technologies Division of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VDITechnologiezentrum</a:t>
            </a: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 European White Book on fundamental research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inmaterials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science MAX- PLANCK- Institute fur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Metallforschung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Stuttgart</a:t>
            </a: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3-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Nanocomposites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the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automotiveindustry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 by Gary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Lownsdale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(www.compositesworld.com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4- nano.ir</a:t>
            </a:r>
          </a:p>
          <a:p>
            <a:pPr marL="0" indent="0" algn="l" rtl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5- 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M. Morton, Rubber Technology, Van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Nostrand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Reinhold Company,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NewYork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1987, p. 1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6-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Foresight Vehicle Technology Roadmap: Technology and Research Directions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forFuture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Road Vehicles (http://www.foresightvehicle.org.uk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7- Study: </a:t>
            </a:r>
            <a:r>
              <a:rPr lang="en-US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NanoCar</a:t>
            </a:r>
            <a: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4- Nanotechnology and Converging Technologies in Automotive Industry 2003- 2006</a:t>
            </a:r>
            <a: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2010 -2015  by Helmut Kaiser Consultancy</a:t>
            </a:r>
            <a: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8-  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http://en.wikipedia.org/wiki/Thermogravimetric_analysis</a:t>
            </a:r>
          </a:p>
          <a:p>
            <a:pPr marL="0" indent="0" algn="l" rtl="0">
              <a:buNone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http://en.wikipedia.org/wiki/Universal_testing_machine</a:t>
            </a:r>
          </a:p>
          <a:p>
            <a:pPr marL="0" indent="0" algn="l" rtl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9-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M. Morton, Rubber Technology, Van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Nostrand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Reinhold Company,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NewYork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1987, p. 1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</a:t>
            </a:r>
            <a:r>
              <a:rPr lang="fa-I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گروه تحقیقات صنایع </a:t>
            </a:r>
            <a: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لاستیک</a:t>
            </a:r>
            <a:endParaRPr lang="fa-IR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11</a:t>
            </a:r>
            <a:r>
              <a:rPr lang="fa-I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ar-S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 برنامه پيشگامي ملي نانوتكنولوژي»، كميته مطالعات سياست نانوتكنولوژي با همكاري نشر آتنا، تهران، 1380.. گزارش «بررسي اجمالي كاربردهاي نانوتكنولوژي در صنايع لاستيك» </a:t>
            </a:r>
            <a:endParaRPr lang="en-US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l" rtl="0">
              <a:buNone/>
            </a:pPr>
            <a:endParaRPr lang="en-US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l" rtl="0">
              <a:buNone/>
            </a:pPr>
            <a: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ar-S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fa-I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749156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sz="4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fa-I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 تشکر از توجه شما</a:t>
            </a:r>
            <a:endParaRPr lang="fa-IR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37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60284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4</a:t>
            </a:fld>
            <a:endParaRPr lang="fa-IR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604374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55199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 smtClean="0"/>
              <a:t>روش تهیه لاستیک طبیعی</a:t>
            </a:r>
            <a:endParaRPr lang="fa-IR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جمع آوری شیرابه درخت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صاف کردن </a:t>
            </a:r>
          </a:p>
          <a:p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افزودن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آمونیاک و انعقاد(با افزودن اسید یا نمک)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جداسازی توده سفید خمیری(لاستیک)</a:t>
            </a:r>
          </a:p>
          <a:p>
            <a:pPr marL="0" indent="0">
              <a:buNone/>
            </a:pPr>
            <a:endParaRPr lang="fa-IR" sz="2400" dirty="0" smtClean="0"/>
          </a:p>
          <a:p>
            <a:endParaRPr lang="fa-IR" sz="2400" dirty="0"/>
          </a:p>
          <a:p>
            <a:endParaRPr lang="fa-I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5</a:t>
            </a:fld>
            <a:endParaRPr lang="fa-IR"/>
          </a:p>
        </p:txBody>
      </p:sp>
      <p:pic>
        <p:nvPicPr>
          <p:cNvPr id="6" name="Picture 5" descr="لاستیک طبیعی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1"/>
            <a:ext cx="2529205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09518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 smtClean="0"/>
              <a:t>مواد اولیه در تولید لاستیک های سنتزی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بوتادی ان : به عنوان محصول جانبی از کراکینگ نفت در تولید اتیلن</a:t>
            </a:r>
          </a:p>
          <a:p>
            <a:pPr>
              <a:lnSpc>
                <a:spcPct val="150000"/>
              </a:lnSpc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استیرن :  بنزن با اتیلن آلکیل دار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شده،روی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کاتالیزور کلرید آلومینیوم، اسید فسفریک جامد به استیرن تبدیل می شود.</a:t>
            </a:r>
          </a:p>
          <a:p>
            <a:pPr>
              <a:lnSpc>
                <a:spcPct val="150000"/>
              </a:lnSpc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آکریلونیتریل : پروپیلن در یک واکنش کاتالیزی در بستری از هوا و آمونیاک وارد عمل شده و در واحد تصفیه از طریق تقطیر جزء به جزء آکریونیتریل جدا می شود.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18951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600200"/>
          </a:xfrm>
        </p:spPr>
        <p:txBody>
          <a:bodyPr>
            <a:normAutofit/>
          </a:bodyPr>
          <a:lstStyle/>
          <a:p>
            <a:pPr algn="r"/>
            <a:r>
              <a:rPr lang="fa-IR" sz="2800" dirty="0"/>
              <a:t>مواد اولیه در تولید لاستیک های سنتزی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کلروپرن : از استیلن و هیدروژن کلرید بدست می‌آید</a:t>
            </a: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ابتدا</a:t>
            </a: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استیلن</a:t>
            </a: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به مونو وینیل استیلن</a:t>
            </a: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>،سپس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در واکنش با کلرید هیدروژن به کلروپرن تبدیل می گردد</a:t>
            </a: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ایزو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بوتیلن :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تقطیر مشتقات گازی نفت بدست می‌آید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               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ایزوپرن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از ایزوبوتیلن و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متانول</a:t>
            </a:r>
            <a:r>
              <a:rPr lang="fa-I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 پروپیلن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،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هیدروژن زدایی ایزوپنتال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اتیلن و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پروپیلن: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برش های سبک نفتی به راحتی بدست می‌آید </a:t>
            </a: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 </a:t>
            </a:r>
            <a:r>
              <a:rPr lang="ar-S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می‌توان </a:t>
            </a:r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 کراکینگ پروپان با برش های سنگین تر (توسط بخار) تهیه کرد.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a-I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093293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روش تولید لاستیک سنتزی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a-I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روش امولسیون سرد:</a:t>
            </a:r>
          </a:p>
          <a:p>
            <a:pPr marL="0" indent="0">
              <a:buNone/>
            </a:pP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بسپاری در یک امولسیون در دمای 5 درجه سانتیگراد و به مدت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تا 12 ساعت انجام می‌گیرد. این عمل اغلب در یک مجموعه واکنشگاه انجام می‌گیرد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واکنش در 60 تا 75 درصد تبدیل خاتمه </a:t>
            </a: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می‌یابد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کیفیت لاستیک و سرعت واکنش هر دو با پیشرفت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واكنش 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کاهش می یابند ، به همین علت رسم بر این است که واکنش پیش از تبدیل کامل متوقف شود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.)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امولسیون به صورت شیرابه در مخازن ذخیره انبار و برای رسیدن به نوع لاستیک مورد نظر با دستور کار مناسبی مخلوط می‌شود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ar-SA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مخلوط ابتدا منعقد ، سپس کاملا شستشو و پیش از عملیات خشکاندن آبگیری می‌شود. </a:t>
            </a:r>
            <a:endParaRPr lang="fa-I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506879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dirty="0"/>
              <a:t>تاریخچه تایر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قبل از دهه 1820 جنس چرخ ها از   </a:t>
            </a:r>
          </a:p>
          <a:p>
            <a:pPr>
              <a:buFont typeface="Wingdings" pitchFamily="2" charset="2"/>
              <a:buChar char="ü"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چوب</a:t>
            </a:r>
          </a:p>
          <a:p>
            <a:pPr>
              <a:buFont typeface="Wingdings" pitchFamily="2" charset="2"/>
              <a:buChar char="ü"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فلز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 کشف لاستیک، نواری از جنس لاستیک </a:t>
            </a:r>
          </a:p>
          <a:p>
            <a:pPr marL="0" indent="0">
              <a:buNone/>
            </a:pPr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به دور چرخ ها متصل کردند.</a:t>
            </a:r>
          </a:p>
          <a:p>
            <a:r>
              <a:rPr lang="fa-I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تولید تایرهای توخالی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543C-DD4A-4D2B-9BD1-66A8A21D5E61}" type="slidenum">
              <a:rPr lang="fa-IR" smtClean="0"/>
              <a:pPr/>
              <a:t>9</a:t>
            </a:fld>
            <a:endParaRPr lang="fa-IR"/>
          </a:p>
        </p:txBody>
      </p:sp>
      <p:pic>
        <p:nvPicPr>
          <p:cNvPr id="4" name="Picture 3" descr="I:\پروژه\dd\ax\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1087"/>
            <a:ext cx="3061970" cy="4016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51632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1112</TotalTime>
  <Words>1785</Words>
  <Application>Microsoft Office PowerPoint</Application>
  <PresentationFormat>On-screen Show (4:3)</PresentationFormat>
  <Paragraphs>360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Executive</vt:lpstr>
      <vt:lpstr>Slide 1</vt:lpstr>
      <vt:lpstr>Slide 2</vt:lpstr>
      <vt:lpstr> نانو و نانو تکنولوژی</vt:lpstr>
      <vt:lpstr>Slide 4</vt:lpstr>
      <vt:lpstr>روش تهیه لاستیک طبیعی</vt:lpstr>
      <vt:lpstr>مواد اولیه در تولید لاستیک های سنتزی</vt:lpstr>
      <vt:lpstr>مواد اولیه در تولید لاستیک های سنتزی</vt:lpstr>
      <vt:lpstr>روش تولید لاستیک سنتزی</vt:lpstr>
      <vt:lpstr>تاریخچه تایر</vt:lpstr>
      <vt:lpstr>Slide 10</vt:lpstr>
      <vt:lpstr>مشخصه تایرهای بایاس </vt:lpstr>
      <vt:lpstr>مشخصه تایرهای رادیال </vt:lpstr>
      <vt:lpstr>ویژگی های مهم تایرهای رادیال</vt:lpstr>
      <vt:lpstr>چند نوع مختلف تایر و خصوصیاتشان</vt:lpstr>
      <vt:lpstr>Slide 15</vt:lpstr>
      <vt:lpstr>Slide 16</vt:lpstr>
      <vt:lpstr>ساختمان تایر</vt:lpstr>
      <vt:lpstr>ساختمان تایر</vt:lpstr>
      <vt:lpstr>Slide 19</vt:lpstr>
      <vt:lpstr>نحوه ساخت تاير</vt:lpstr>
      <vt:lpstr>مرحله اول : فرآیند اختلاط مواد و تهیه آمیزه لاستیکی ( کامپاند) </vt:lpstr>
      <vt:lpstr>           مرحله دوم : فرآیند ساخت و آماده سازی اجزاء تایر </vt:lpstr>
      <vt:lpstr>Slide 23</vt:lpstr>
      <vt:lpstr>        ساخت بید و فیلیپر و بلت: </vt:lpstr>
      <vt:lpstr>مرحله سوم : فرآیند ساخت و مونتاژ تایر در مرحله اول لایه ها ، بید و دیواره ها (منجید) متصل می شوند در مرحله دوم بلت سیمی و ترد به آن اضافه می شود.       </vt:lpstr>
      <vt:lpstr> علائم روی دیواره تایر:</vt:lpstr>
      <vt:lpstr> کاربرد فناوری نانو در صنعت خودرو </vt:lpstr>
      <vt:lpstr> کاربردهای فناوری نانو در صنعت لاستیک: </vt:lpstr>
      <vt:lpstr>كاربرد اكسیدروی نانومتری (NanoZnO) درلاستیك</vt:lpstr>
      <vt:lpstr>كاربرد نانوكربنات كلسیم درلاستیك</vt:lpstr>
      <vt:lpstr>بررسي تاثير نانوكربنات كلسيم بر خواص مكانيكي پليمرها، بويژه لاستيك‌ها را مي‌توان با اندازه‌گيري انرژي پارگي نيز بررسي كرد</vt:lpstr>
      <vt:lpstr>  بررسي چگونگي تاثير نانو ذرات كلسيم كربنات را بر خواص مكانيكي لاستيك‌ها مي‌توان با محاسبه مقادير استحكام كششي و elongation (کشیدگی) انجام داد.</vt:lpstr>
      <vt:lpstr>كاربرد ساختارهای نانومتری الماس در لاستیك </vt:lpstr>
      <vt:lpstr> كاربرد ذرات نانومتری خاك رس در لاستیك  </vt:lpstr>
      <vt:lpstr>کاربرد نانو در صنعت لاستیک ایران</vt:lpstr>
      <vt:lpstr>منابع: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AREZO</dc:creator>
  <cp:lastModifiedBy>ch</cp:lastModifiedBy>
  <cp:revision>162</cp:revision>
  <dcterms:created xsi:type="dcterms:W3CDTF">2012-09-12T18:24:55Z</dcterms:created>
  <dcterms:modified xsi:type="dcterms:W3CDTF">2012-09-16T08:32:39Z</dcterms:modified>
</cp:coreProperties>
</file>